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Action1.xml" ContentType="application/vnd.ms-office.inkAction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21"/>
  </p:handoutMasterIdLst>
  <p:sldIdLst>
    <p:sldId id="269" r:id="rId5"/>
    <p:sldId id="283" r:id="rId6"/>
    <p:sldId id="256" r:id="rId7"/>
    <p:sldId id="266" r:id="rId8"/>
    <p:sldId id="276" r:id="rId9"/>
    <p:sldId id="271" r:id="rId10"/>
    <p:sldId id="277" r:id="rId11"/>
    <p:sldId id="279" r:id="rId12"/>
    <p:sldId id="284" r:id="rId13"/>
    <p:sldId id="278" r:id="rId14"/>
    <p:sldId id="280" r:id="rId15"/>
    <p:sldId id="281" r:id="rId16"/>
    <p:sldId id="275" r:id="rId17"/>
    <p:sldId id="273" r:id="rId18"/>
    <p:sldId id="282" r:id="rId19"/>
    <p:sldId id="272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F86740-BC20-4572-AB77-4612D86A3ABE}" v="66" dt="2020-04-29T18:02:25.5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>
      <p:cViewPr varScale="1">
        <p:scale>
          <a:sx n="108" d="100"/>
          <a:sy n="108" d="100"/>
        </p:scale>
        <p:origin x="171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ryl Christiansen" userId="1a02de44-c373-49ff-b4c8-2c20a38c4098" providerId="ADAL" clId="{2DF86740-BC20-4572-AB77-4612D86A3ABE}"/>
    <pc:docChg chg="custSel modSld">
      <pc:chgData name="Darryl Christiansen" userId="1a02de44-c373-49ff-b4c8-2c20a38c4098" providerId="ADAL" clId="{2DF86740-BC20-4572-AB77-4612D86A3ABE}" dt="2020-04-29T18:02:36.967" v="406" actId="1076"/>
      <pc:docMkLst>
        <pc:docMk/>
      </pc:docMkLst>
      <pc:sldChg chg="addSp delSp modSp mod modTransition modAnim">
        <pc:chgData name="Darryl Christiansen" userId="1a02de44-c373-49ff-b4c8-2c20a38c4098" providerId="ADAL" clId="{2DF86740-BC20-4572-AB77-4612D86A3ABE}" dt="2020-04-29T18:00:26.212" v="396" actId="20577"/>
        <pc:sldMkLst>
          <pc:docMk/>
          <pc:sldMk cId="2505299987" sldId="256"/>
        </pc:sldMkLst>
        <pc:spChg chg="mod">
          <ac:chgData name="Darryl Christiansen" userId="1a02de44-c373-49ff-b4c8-2c20a38c4098" providerId="ADAL" clId="{2DF86740-BC20-4572-AB77-4612D86A3ABE}" dt="2020-04-29T18:00:26.212" v="396" actId="20577"/>
          <ac:spMkLst>
            <pc:docMk/>
            <pc:sldMk cId="2505299987" sldId="256"/>
            <ac:spMk id="5" creationId="{00000000-0000-0000-0000-000000000000}"/>
          </ac:spMkLst>
        </pc:spChg>
        <pc:picChg chg="del">
          <ac:chgData name="Darryl Christiansen" userId="1a02de44-c373-49ff-b4c8-2c20a38c4098" providerId="ADAL" clId="{2DF86740-BC20-4572-AB77-4612D86A3ABE}" dt="2020-04-28T17:47:27.641" v="0" actId="21"/>
          <ac:picMkLst>
            <pc:docMk/>
            <pc:sldMk cId="2505299987" sldId="256"/>
            <ac:picMk id="2" creationId="{00000000-0000-0000-0000-000000000000}"/>
          </ac:picMkLst>
        </pc:picChg>
        <pc:picChg chg="add mod">
          <ac:chgData name="Darryl Christiansen" userId="1a02de44-c373-49ff-b4c8-2c20a38c4098" providerId="ADAL" clId="{2DF86740-BC20-4572-AB77-4612D86A3ABE}" dt="2020-04-28T17:49:31.709" v="91" actId="1076"/>
          <ac:picMkLst>
            <pc:docMk/>
            <pc:sldMk cId="2505299987" sldId="256"/>
            <ac:picMk id="7" creationId="{94D69FE2-5C9E-492E-AC3A-BCB8136B6716}"/>
          </ac:picMkLst>
        </pc:picChg>
        <pc:picChg chg="add del mod">
          <ac:chgData name="Darryl Christiansen" userId="1a02de44-c373-49ff-b4c8-2c20a38c4098" providerId="ADAL" clId="{2DF86740-BC20-4572-AB77-4612D86A3ABE}" dt="2020-04-28T20:53:18.308" v="357"/>
          <ac:picMkLst>
            <pc:docMk/>
            <pc:sldMk cId="2505299987" sldId="256"/>
            <ac:picMk id="8" creationId="{0EF2BC8E-936A-4884-BDF2-FFD5376A45EE}"/>
          </ac:picMkLst>
        </pc:picChg>
        <pc:picChg chg="add mod">
          <ac:chgData name="Darryl Christiansen" userId="1a02de44-c373-49ff-b4c8-2c20a38c4098" providerId="ADAL" clId="{2DF86740-BC20-4572-AB77-4612D86A3ABE}" dt="2020-04-28T21:04:06.235" v="375"/>
          <ac:picMkLst>
            <pc:docMk/>
            <pc:sldMk cId="2505299987" sldId="256"/>
            <ac:picMk id="9" creationId="{10F53BBA-146B-4DC5-9651-924EF11B8558}"/>
          </ac:picMkLst>
        </pc:picChg>
      </pc:sldChg>
      <pc:sldChg chg="addSp delSp modSp mod modTransition modAnim">
        <pc:chgData name="Darryl Christiansen" userId="1a02de44-c373-49ff-b4c8-2c20a38c4098" providerId="ADAL" clId="{2DF86740-BC20-4572-AB77-4612D86A3ABE}" dt="2020-04-28T21:04:40.752" v="376"/>
        <pc:sldMkLst>
          <pc:docMk/>
          <pc:sldMk cId="3285930858" sldId="266"/>
        </pc:sldMkLst>
        <pc:spChg chg="mod">
          <ac:chgData name="Darryl Christiansen" userId="1a02de44-c373-49ff-b4c8-2c20a38c4098" providerId="ADAL" clId="{2DF86740-BC20-4572-AB77-4612D86A3ABE}" dt="2020-04-28T17:49:02.800" v="86" actId="20577"/>
          <ac:spMkLst>
            <pc:docMk/>
            <pc:sldMk cId="3285930858" sldId="266"/>
            <ac:spMk id="6" creationId="{00000000-0000-0000-0000-000000000000}"/>
          </ac:spMkLst>
        </pc:spChg>
        <pc:picChg chg="add del">
          <ac:chgData name="Darryl Christiansen" userId="1a02de44-c373-49ff-b4c8-2c20a38c4098" providerId="ADAL" clId="{2DF86740-BC20-4572-AB77-4612D86A3ABE}" dt="2020-04-28T17:47:54.723" v="3" actId="21"/>
          <ac:picMkLst>
            <pc:docMk/>
            <pc:sldMk cId="3285930858" sldId="266"/>
            <ac:picMk id="7" creationId="{AC78A53C-4525-4F8C-9C3E-089B93000147}"/>
          </ac:picMkLst>
        </pc:picChg>
        <pc:picChg chg="add mod">
          <ac:chgData name="Darryl Christiansen" userId="1a02de44-c373-49ff-b4c8-2c20a38c4098" providerId="ADAL" clId="{2DF86740-BC20-4572-AB77-4612D86A3ABE}" dt="2020-04-28T17:48:14.389" v="10" actId="1076"/>
          <ac:picMkLst>
            <pc:docMk/>
            <pc:sldMk cId="3285930858" sldId="266"/>
            <ac:picMk id="8" creationId="{BB3776D1-B5BE-4646-82BD-BF43AC564D56}"/>
          </ac:picMkLst>
        </pc:picChg>
        <pc:picChg chg="add del mod">
          <ac:chgData name="Darryl Christiansen" userId="1a02de44-c373-49ff-b4c8-2c20a38c4098" providerId="ADAL" clId="{2DF86740-BC20-4572-AB77-4612D86A3ABE}" dt="2020-04-28T20:53:18.308" v="357"/>
          <ac:picMkLst>
            <pc:docMk/>
            <pc:sldMk cId="3285930858" sldId="266"/>
            <ac:picMk id="9" creationId="{9B881CB0-D314-40F4-ACD1-538387A097A9}"/>
          </ac:picMkLst>
        </pc:picChg>
        <pc:picChg chg="add mod">
          <ac:chgData name="Darryl Christiansen" userId="1a02de44-c373-49ff-b4c8-2c20a38c4098" providerId="ADAL" clId="{2DF86740-BC20-4572-AB77-4612D86A3ABE}" dt="2020-04-28T21:04:40.752" v="376"/>
          <ac:picMkLst>
            <pc:docMk/>
            <pc:sldMk cId="3285930858" sldId="266"/>
            <ac:picMk id="10" creationId="{91636470-F3D8-46A0-9BBA-191E9F5B0FCB}"/>
          </ac:picMkLst>
        </pc:picChg>
        <pc:picChg chg="del">
          <ac:chgData name="Darryl Christiansen" userId="1a02de44-c373-49ff-b4c8-2c20a38c4098" providerId="ADAL" clId="{2DF86740-BC20-4572-AB77-4612D86A3ABE}" dt="2020-04-28T17:47:48.924" v="1" actId="21"/>
          <ac:picMkLst>
            <pc:docMk/>
            <pc:sldMk cId="3285930858" sldId="266"/>
            <ac:picMk id="1026" creationId="{00000000-0000-0000-0000-000000000000}"/>
          </ac:picMkLst>
        </pc:picChg>
      </pc:sldChg>
      <pc:sldChg chg="addSp delSp modSp mod modTransition modAnim">
        <pc:chgData name="Darryl Christiansen" userId="1a02de44-c373-49ff-b4c8-2c20a38c4098" providerId="ADAL" clId="{2DF86740-BC20-4572-AB77-4612D86A3ABE}" dt="2020-04-28T21:02:17.181" v="373"/>
        <pc:sldMkLst>
          <pc:docMk/>
          <pc:sldMk cId="3759951157" sldId="269"/>
        </pc:sldMkLst>
        <pc:spChg chg="mod">
          <ac:chgData name="Darryl Christiansen" userId="1a02de44-c373-49ff-b4c8-2c20a38c4098" providerId="ADAL" clId="{2DF86740-BC20-4572-AB77-4612D86A3ABE}" dt="2020-04-28T18:16:33.706" v="341" actId="20577"/>
          <ac:spMkLst>
            <pc:docMk/>
            <pc:sldMk cId="3759951157" sldId="269"/>
            <ac:spMk id="2050" creationId="{00000000-0000-0000-0000-000000000000}"/>
          </ac:spMkLst>
        </pc:spChg>
        <pc:spChg chg="mod">
          <ac:chgData name="Darryl Christiansen" userId="1a02de44-c373-49ff-b4c8-2c20a38c4098" providerId="ADAL" clId="{2DF86740-BC20-4572-AB77-4612D86A3ABE}" dt="2020-04-28T21:01:27.687" v="372" actId="14100"/>
          <ac:spMkLst>
            <pc:docMk/>
            <pc:sldMk cId="3759951157" sldId="269"/>
            <ac:spMk id="2052" creationId="{00000000-0000-0000-0000-000000000000}"/>
          </ac:spMkLst>
        </pc:spChg>
        <pc:picChg chg="add del mod">
          <ac:chgData name="Darryl Christiansen" userId="1a02de44-c373-49ff-b4c8-2c20a38c4098" providerId="ADAL" clId="{2DF86740-BC20-4572-AB77-4612D86A3ABE}" dt="2020-04-28T20:41:42.949" v="343"/>
          <ac:picMkLst>
            <pc:docMk/>
            <pc:sldMk cId="3759951157" sldId="269"/>
            <ac:picMk id="3" creationId="{7C76A119-3D9D-4333-BD20-B92F972441D6}"/>
          </ac:picMkLst>
        </pc:picChg>
        <pc:picChg chg="add del mod">
          <ac:chgData name="Darryl Christiansen" userId="1a02de44-c373-49ff-b4c8-2c20a38c4098" providerId="ADAL" clId="{2DF86740-BC20-4572-AB77-4612D86A3ABE}" dt="2020-04-28T20:53:18.308" v="357"/>
          <ac:picMkLst>
            <pc:docMk/>
            <pc:sldMk cId="3759951157" sldId="269"/>
            <ac:picMk id="4" creationId="{E765AA47-605F-4948-B441-9836C52121E7}"/>
          </ac:picMkLst>
        </pc:picChg>
        <pc:picChg chg="add mod">
          <ac:chgData name="Darryl Christiansen" userId="1a02de44-c373-49ff-b4c8-2c20a38c4098" providerId="ADAL" clId="{2DF86740-BC20-4572-AB77-4612D86A3ABE}" dt="2020-04-28T21:02:17.181" v="373"/>
          <ac:picMkLst>
            <pc:docMk/>
            <pc:sldMk cId="3759951157" sldId="269"/>
            <ac:picMk id="5" creationId="{9EEB5912-0099-47EA-9B56-E02AE353A79D}"/>
          </ac:picMkLst>
        </pc:picChg>
      </pc:sldChg>
      <pc:sldChg chg="addSp delSp modSp modTransition modAnim">
        <pc:chgData name="Darryl Christiansen" userId="1a02de44-c373-49ff-b4c8-2c20a38c4098" providerId="ADAL" clId="{2DF86740-BC20-4572-AB77-4612D86A3ABE}" dt="2020-04-28T21:07:22.944" v="381"/>
        <pc:sldMkLst>
          <pc:docMk/>
          <pc:sldMk cId="3712739966" sldId="271"/>
        </pc:sldMkLst>
        <pc:picChg chg="add del mod">
          <ac:chgData name="Darryl Christiansen" userId="1a02de44-c373-49ff-b4c8-2c20a38c4098" providerId="ADAL" clId="{2DF86740-BC20-4572-AB77-4612D86A3ABE}" dt="2020-04-28T20:53:18.308" v="357"/>
          <ac:picMkLst>
            <pc:docMk/>
            <pc:sldMk cId="3712739966" sldId="271"/>
            <ac:picMk id="3" creationId="{9927240C-4F98-4C65-8E0A-18984F7A4FDD}"/>
          </ac:picMkLst>
        </pc:picChg>
        <pc:picChg chg="add mod">
          <ac:chgData name="Darryl Christiansen" userId="1a02de44-c373-49ff-b4c8-2c20a38c4098" providerId="ADAL" clId="{2DF86740-BC20-4572-AB77-4612D86A3ABE}" dt="2020-04-28T21:07:22.944" v="381"/>
          <ac:picMkLst>
            <pc:docMk/>
            <pc:sldMk cId="3712739966" sldId="271"/>
            <ac:picMk id="5" creationId="{C5C78C05-10B8-4BDC-81A2-08957E08EEFF}"/>
          </ac:picMkLst>
        </pc:picChg>
        <pc:inkChg chg="add">
          <ac:chgData name="Darryl Christiansen" userId="1a02de44-c373-49ff-b4c8-2c20a38c4098" providerId="ADAL" clId="{2DF86740-BC20-4572-AB77-4612D86A3ABE}" dt="2020-04-28T21:07:22.944" v="381"/>
          <ac:inkMkLst>
            <pc:docMk/>
            <pc:sldMk cId="3712739966" sldId="271"/>
            <ac:inkMk id="4" creationId="{08374538-DD15-4A60-B9F2-B2A710FDC6EF}"/>
          </ac:inkMkLst>
        </pc:inkChg>
      </pc:sldChg>
      <pc:sldChg chg="addSp delSp modSp modTransition modAnim">
        <pc:chgData name="Darryl Christiansen" userId="1a02de44-c373-49ff-b4c8-2c20a38c4098" providerId="ADAL" clId="{2DF86740-BC20-4572-AB77-4612D86A3ABE}" dt="2020-04-28T21:17:09.274" v="394"/>
        <pc:sldMkLst>
          <pc:docMk/>
          <pc:sldMk cId="3469864120" sldId="272"/>
        </pc:sldMkLst>
        <pc:spChg chg="mod">
          <ac:chgData name="Darryl Christiansen" userId="1a02de44-c373-49ff-b4c8-2c20a38c4098" providerId="ADAL" clId="{2DF86740-BC20-4572-AB77-4612D86A3ABE}" dt="2020-04-28T21:00:43.902" v="369" actId="1076"/>
          <ac:spMkLst>
            <pc:docMk/>
            <pc:sldMk cId="3469864120" sldId="272"/>
            <ac:spMk id="5124" creationId="{00000000-0000-0000-0000-000000000000}"/>
          </ac:spMkLst>
        </pc:spChg>
        <pc:picChg chg="add del mod">
          <ac:chgData name="Darryl Christiansen" userId="1a02de44-c373-49ff-b4c8-2c20a38c4098" providerId="ADAL" clId="{2DF86740-BC20-4572-AB77-4612D86A3ABE}" dt="2020-04-28T21:01:09.540" v="371"/>
          <ac:picMkLst>
            <pc:docMk/>
            <pc:sldMk cId="3469864120" sldId="272"/>
            <ac:picMk id="2" creationId="{BB37F539-B7C6-462F-95AE-551174831613}"/>
          </ac:picMkLst>
        </pc:picChg>
        <pc:picChg chg="add del mod">
          <ac:chgData name="Darryl Christiansen" userId="1a02de44-c373-49ff-b4c8-2c20a38c4098" providerId="ADAL" clId="{2DF86740-BC20-4572-AB77-4612D86A3ABE}" dt="2020-04-28T21:16:21.165" v="393"/>
          <ac:picMkLst>
            <pc:docMk/>
            <pc:sldMk cId="3469864120" sldId="272"/>
            <ac:picMk id="3" creationId="{87CF9C01-9996-4ABF-8E01-38FFB17F9807}"/>
          </ac:picMkLst>
        </pc:picChg>
        <pc:picChg chg="add mod">
          <ac:chgData name="Darryl Christiansen" userId="1a02de44-c373-49ff-b4c8-2c20a38c4098" providerId="ADAL" clId="{2DF86740-BC20-4572-AB77-4612D86A3ABE}" dt="2020-04-28T21:17:09.274" v="394"/>
          <ac:picMkLst>
            <pc:docMk/>
            <pc:sldMk cId="3469864120" sldId="272"/>
            <ac:picMk id="4" creationId="{B9844633-E610-4D52-891E-E9A047190929}"/>
          </ac:picMkLst>
        </pc:picChg>
      </pc:sldChg>
      <pc:sldChg chg="addSp delSp modSp modTransition modAnim">
        <pc:chgData name="Darryl Christiansen" userId="1a02de44-c373-49ff-b4c8-2c20a38c4098" providerId="ADAL" clId="{2DF86740-BC20-4572-AB77-4612D86A3ABE}" dt="2020-04-28T21:15:10.427" v="390"/>
        <pc:sldMkLst>
          <pc:docMk/>
          <pc:sldMk cId="3399337604" sldId="273"/>
        </pc:sldMkLst>
        <pc:picChg chg="add del mod">
          <ac:chgData name="Darryl Christiansen" userId="1a02de44-c373-49ff-b4c8-2c20a38c4098" providerId="ADAL" clId="{2DF86740-BC20-4572-AB77-4612D86A3ABE}" dt="2020-04-28T20:56:34.141" v="364"/>
          <ac:picMkLst>
            <pc:docMk/>
            <pc:sldMk cId="3399337604" sldId="273"/>
            <ac:picMk id="3" creationId="{9A97327E-79D9-480D-BD0B-B501614BAD2A}"/>
          </ac:picMkLst>
        </pc:picChg>
        <pc:picChg chg="add mod">
          <ac:chgData name="Darryl Christiansen" userId="1a02de44-c373-49ff-b4c8-2c20a38c4098" providerId="ADAL" clId="{2DF86740-BC20-4572-AB77-4612D86A3ABE}" dt="2020-04-28T21:15:10.427" v="390"/>
          <ac:picMkLst>
            <pc:docMk/>
            <pc:sldMk cId="3399337604" sldId="273"/>
            <ac:picMk id="5" creationId="{54D33D3A-4F99-4732-B57F-CA31D6FE44ED}"/>
          </ac:picMkLst>
        </pc:picChg>
      </pc:sldChg>
      <pc:sldChg chg="addSp delSp modSp modTransition modAnim">
        <pc:chgData name="Darryl Christiansen" userId="1a02de44-c373-49ff-b4c8-2c20a38c4098" providerId="ADAL" clId="{2DF86740-BC20-4572-AB77-4612D86A3ABE}" dt="2020-04-28T21:13:54.367" v="388"/>
        <pc:sldMkLst>
          <pc:docMk/>
          <pc:sldMk cId="3635179357" sldId="275"/>
        </pc:sldMkLst>
        <pc:picChg chg="add del mod">
          <ac:chgData name="Darryl Christiansen" userId="1a02de44-c373-49ff-b4c8-2c20a38c4098" providerId="ADAL" clId="{2DF86740-BC20-4572-AB77-4612D86A3ABE}" dt="2020-04-28T20:56:34.141" v="364"/>
          <ac:picMkLst>
            <pc:docMk/>
            <pc:sldMk cId="3635179357" sldId="275"/>
            <ac:picMk id="8" creationId="{8E636D52-0FCB-436A-A2D8-6707853968D7}"/>
          </ac:picMkLst>
        </pc:picChg>
        <pc:picChg chg="add mod">
          <ac:chgData name="Darryl Christiansen" userId="1a02de44-c373-49ff-b4c8-2c20a38c4098" providerId="ADAL" clId="{2DF86740-BC20-4572-AB77-4612D86A3ABE}" dt="2020-04-28T21:13:54.367" v="388"/>
          <ac:picMkLst>
            <pc:docMk/>
            <pc:sldMk cId="3635179357" sldId="275"/>
            <ac:picMk id="9" creationId="{EC36523F-B383-42A3-AEB7-FB4D93AEBEBD}"/>
          </ac:picMkLst>
        </pc:picChg>
      </pc:sldChg>
      <pc:sldChg chg="addSp delSp modSp modTransition modAnim">
        <pc:chgData name="Darryl Christiansen" userId="1a02de44-c373-49ff-b4c8-2c20a38c4098" providerId="ADAL" clId="{2DF86740-BC20-4572-AB77-4612D86A3ABE}" dt="2020-04-28T21:05:56.727" v="380"/>
        <pc:sldMkLst>
          <pc:docMk/>
          <pc:sldMk cId="2102622808" sldId="276"/>
        </pc:sldMkLst>
        <pc:picChg chg="add del mod">
          <ac:chgData name="Darryl Christiansen" userId="1a02de44-c373-49ff-b4c8-2c20a38c4098" providerId="ADAL" clId="{2DF86740-BC20-4572-AB77-4612D86A3ABE}" dt="2020-04-28T20:53:18.308" v="357"/>
          <ac:picMkLst>
            <pc:docMk/>
            <pc:sldMk cId="2102622808" sldId="276"/>
            <ac:picMk id="3" creationId="{EB3D4CED-EB84-40E7-81D7-32837B1A7FC9}"/>
          </ac:picMkLst>
        </pc:picChg>
        <pc:picChg chg="add del mod">
          <ac:chgData name="Darryl Christiansen" userId="1a02de44-c373-49ff-b4c8-2c20a38c4098" providerId="ADAL" clId="{2DF86740-BC20-4572-AB77-4612D86A3ABE}" dt="2020-04-28T21:05:12.404" v="379"/>
          <ac:picMkLst>
            <pc:docMk/>
            <pc:sldMk cId="2102622808" sldId="276"/>
            <ac:picMk id="4" creationId="{2E9F806C-B0DF-48DD-9977-4790C56A9FE8}"/>
          </ac:picMkLst>
        </pc:picChg>
        <pc:picChg chg="add mod">
          <ac:chgData name="Darryl Christiansen" userId="1a02de44-c373-49ff-b4c8-2c20a38c4098" providerId="ADAL" clId="{2DF86740-BC20-4572-AB77-4612D86A3ABE}" dt="2020-04-28T21:05:56.727" v="380"/>
          <ac:picMkLst>
            <pc:docMk/>
            <pc:sldMk cId="2102622808" sldId="276"/>
            <ac:picMk id="6" creationId="{4FDC06E1-501E-403E-BC06-2906BF82A3D5}"/>
          </ac:picMkLst>
        </pc:picChg>
      </pc:sldChg>
      <pc:sldChg chg="addSp delSp modSp modTransition modAnim">
        <pc:chgData name="Darryl Christiansen" userId="1a02de44-c373-49ff-b4c8-2c20a38c4098" providerId="ADAL" clId="{2DF86740-BC20-4572-AB77-4612D86A3ABE}" dt="2020-04-28T21:08:57.968" v="382"/>
        <pc:sldMkLst>
          <pc:docMk/>
          <pc:sldMk cId="431048861" sldId="277"/>
        </pc:sldMkLst>
        <pc:picChg chg="add del mod">
          <ac:chgData name="Darryl Christiansen" userId="1a02de44-c373-49ff-b4c8-2c20a38c4098" providerId="ADAL" clId="{2DF86740-BC20-4572-AB77-4612D86A3ABE}" dt="2020-04-28T20:53:18.308" v="357"/>
          <ac:picMkLst>
            <pc:docMk/>
            <pc:sldMk cId="431048861" sldId="277"/>
            <ac:picMk id="12" creationId="{2B4D0DBE-52B1-4BF5-ADFF-AC946F70DF3C}"/>
          </ac:picMkLst>
        </pc:picChg>
        <pc:picChg chg="add mod">
          <ac:chgData name="Darryl Christiansen" userId="1a02de44-c373-49ff-b4c8-2c20a38c4098" providerId="ADAL" clId="{2DF86740-BC20-4572-AB77-4612D86A3ABE}" dt="2020-04-28T21:08:57.968" v="382"/>
          <ac:picMkLst>
            <pc:docMk/>
            <pc:sldMk cId="431048861" sldId="277"/>
            <ac:picMk id="15" creationId="{B7A818A3-1280-46CF-ACE2-69BD640CB680}"/>
          </ac:picMkLst>
        </pc:picChg>
      </pc:sldChg>
      <pc:sldChg chg="addSp delSp modSp modTransition modAnim">
        <pc:chgData name="Darryl Christiansen" userId="1a02de44-c373-49ff-b4c8-2c20a38c4098" providerId="ADAL" clId="{2DF86740-BC20-4572-AB77-4612D86A3ABE}" dt="2020-04-28T21:11:59.056" v="385"/>
        <pc:sldMkLst>
          <pc:docMk/>
          <pc:sldMk cId="544965010" sldId="278"/>
        </pc:sldMkLst>
        <pc:picChg chg="add del mod">
          <ac:chgData name="Darryl Christiansen" userId="1a02de44-c373-49ff-b4c8-2c20a38c4098" providerId="ADAL" clId="{2DF86740-BC20-4572-AB77-4612D86A3ABE}" dt="2020-04-28T20:53:18.308" v="357"/>
          <ac:picMkLst>
            <pc:docMk/>
            <pc:sldMk cId="544965010" sldId="278"/>
            <ac:picMk id="10" creationId="{1FD55007-2A28-4AB0-B272-12EC51F3F297}"/>
          </ac:picMkLst>
        </pc:picChg>
        <pc:picChg chg="add mod">
          <ac:chgData name="Darryl Christiansen" userId="1a02de44-c373-49ff-b4c8-2c20a38c4098" providerId="ADAL" clId="{2DF86740-BC20-4572-AB77-4612D86A3ABE}" dt="2020-04-28T21:11:59.056" v="385"/>
          <ac:picMkLst>
            <pc:docMk/>
            <pc:sldMk cId="544965010" sldId="278"/>
            <ac:picMk id="11" creationId="{7777A6E5-D26F-45D3-869D-A01F2D56499D}"/>
          </ac:picMkLst>
        </pc:picChg>
      </pc:sldChg>
      <pc:sldChg chg="addSp delSp modSp mod modTransition modAnim">
        <pc:chgData name="Darryl Christiansen" userId="1a02de44-c373-49ff-b4c8-2c20a38c4098" providerId="ADAL" clId="{2DF86740-BC20-4572-AB77-4612D86A3ABE}" dt="2020-04-28T21:10:04.104" v="383"/>
        <pc:sldMkLst>
          <pc:docMk/>
          <pc:sldMk cId="679462886" sldId="279"/>
        </pc:sldMkLst>
        <pc:spChg chg="mod">
          <ac:chgData name="Darryl Christiansen" userId="1a02de44-c373-49ff-b4c8-2c20a38c4098" providerId="ADAL" clId="{2DF86740-BC20-4572-AB77-4612D86A3ABE}" dt="2020-04-28T18:15:31.146" v="326" actId="1076"/>
          <ac:spMkLst>
            <pc:docMk/>
            <pc:sldMk cId="679462886" sldId="279"/>
            <ac:spMk id="3" creationId="{00000000-0000-0000-0000-000000000000}"/>
          </ac:spMkLst>
        </pc:spChg>
        <pc:spChg chg="add mod">
          <ac:chgData name="Darryl Christiansen" userId="1a02de44-c373-49ff-b4c8-2c20a38c4098" providerId="ADAL" clId="{2DF86740-BC20-4572-AB77-4612D86A3ABE}" dt="2020-04-28T18:15:35.137" v="327" actId="1076"/>
          <ac:spMkLst>
            <pc:docMk/>
            <pc:sldMk cId="679462886" sldId="279"/>
            <ac:spMk id="5" creationId="{0C401D43-2937-4458-A457-5CE3BF23D6BD}"/>
          </ac:spMkLst>
        </pc:spChg>
        <pc:picChg chg="del">
          <ac:chgData name="Darryl Christiansen" userId="1a02de44-c373-49ff-b4c8-2c20a38c4098" providerId="ADAL" clId="{2DF86740-BC20-4572-AB77-4612D86A3ABE}" dt="2020-04-28T18:12:00.642" v="92" actId="21"/>
          <ac:picMkLst>
            <pc:docMk/>
            <pc:sldMk cId="679462886" sldId="279"/>
            <ac:picMk id="4" creationId="{00000000-0000-0000-0000-000000000000}"/>
          </ac:picMkLst>
        </pc:picChg>
        <pc:picChg chg="add mod">
          <ac:chgData name="Darryl Christiansen" userId="1a02de44-c373-49ff-b4c8-2c20a38c4098" providerId="ADAL" clId="{2DF86740-BC20-4572-AB77-4612D86A3ABE}" dt="2020-04-28T18:15:38.731" v="328" actId="1076"/>
          <ac:picMkLst>
            <pc:docMk/>
            <pc:sldMk cId="679462886" sldId="279"/>
            <ac:picMk id="6" creationId="{D07E30AA-E727-4B4A-9B1E-DC3DFA841B19}"/>
          </ac:picMkLst>
        </pc:picChg>
        <pc:picChg chg="add del mod">
          <ac:chgData name="Darryl Christiansen" userId="1a02de44-c373-49ff-b4c8-2c20a38c4098" providerId="ADAL" clId="{2DF86740-BC20-4572-AB77-4612D86A3ABE}" dt="2020-04-28T20:53:18.308" v="357"/>
          <ac:picMkLst>
            <pc:docMk/>
            <pc:sldMk cId="679462886" sldId="279"/>
            <ac:picMk id="7" creationId="{1E3604FB-1265-4AD4-8FED-EC91454DEF90}"/>
          </ac:picMkLst>
        </pc:picChg>
        <pc:picChg chg="add mod">
          <ac:chgData name="Darryl Christiansen" userId="1a02de44-c373-49ff-b4c8-2c20a38c4098" providerId="ADAL" clId="{2DF86740-BC20-4572-AB77-4612D86A3ABE}" dt="2020-04-28T21:10:04.104" v="383"/>
          <ac:picMkLst>
            <pc:docMk/>
            <pc:sldMk cId="679462886" sldId="279"/>
            <ac:picMk id="8" creationId="{5DF920F3-D286-4B0F-9447-3CA930C98348}"/>
          </ac:picMkLst>
        </pc:picChg>
      </pc:sldChg>
      <pc:sldChg chg="addSp delSp modSp modTransition modAnim">
        <pc:chgData name="Darryl Christiansen" userId="1a02de44-c373-49ff-b4c8-2c20a38c4098" providerId="ADAL" clId="{2DF86740-BC20-4572-AB77-4612D86A3ABE}" dt="2020-04-28T21:12:31.389" v="386"/>
        <pc:sldMkLst>
          <pc:docMk/>
          <pc:sldMk cId="2090023716" sldId="280"/>
        </pc:sldMkLst>
        <pc:picChg chg="add del mod">
          <ac:chgData name="Darryl Christiansen" userId="1a02de44-c373-49ff-b4c8-2c20a38c4098" providerId="ADAL" clId="{2DF86740-BC20-4572-AB77-4612D86A3ABE}" dt="2020-04-28T20:53:18.308" v="357"/>
          <ac:picMkLst>
            <pc:docMk/>
            <pc:sldMk cId="2090023716" sldId="280"/>
            <ac:picMk id="8" creationId="{5EF61913-4582-4ED4-B06E-DF91A6BB6E3D}"/>
          </ac:picMkLst>
        </pc:picChg>
        <pc:picChg chg="add del mod">
          <ac:chgData name="Darryl Christiansen" userId="1a02de44-c373-49ff-b4c8-2c20a38c4098" providerId="ADAL" clId="{2DF86740-BC20-4572-AB77-4612D86A3ABE}" dt="2020-04-28T20:56:34.141" v="364"/>
          <ac:picMkLst>
            <pc:docMk/>
            <pc:sldMk cId="2090023716" sldId="280"/>
            <ac:picMk id="9" creationId="{639C0683-2DEE-4D2D-A081-46F3A4E0EB96}"/>
          </ac:picMkLst>
        </pc:picChg>
        <pc:picChg chg="add mod">
          <ac:chgData name="Darryl Christiansen" userId="1a02de44-c373-49ff-b4c8-2c20a38c4098" providerId="ADAL" clId="{2DF86740-BC20-4572-AB77-4612D86A3ABE}" dt="2020-04-28T21:12:31.389" v="386"/>
          <ac:picMkLst>
            <pc:docMk/>
            <pc:sldMk cId="2090023716" sldId="280"/>
            <ac:picMk id="13" creationId="{2FF166EB-D68C-4FE3-9802-94BF912FFDBC}"/>
          </ac:picMkLst>
        </pc:picChg>
      </pc:sldChg>
      <pc:sldChg chg="addSp delSp modSp modTransition modAnim">
        <pc:chgData name="Darryl Christiansen" userId="1a02de44-c373-49ff-b4c8-2c20a38c4098" providerId="ADAL" clId="{2DF86740-BC20-4572-AB77-4612D86A3ABE}" dt="2020-04-28T21:13:14.804" v="387"/>
        <pc:sldMkLst>
          <pc:docMk/>
          <pc:sldMk cId="837042846" sldId="281"/>
        </pc:sldMkLst>
        <pc:picChg chg="add del mod">
          <ac:chgData name="Darryl Christiansen" userId="1a02de44-c373-49ff-b4c8-2c20a38c4098" providerId="ADAL" clId="{2DF86740-BC20-4572-AB77-4612D86A3ABE}" dt="2020-04-28T20:56:34.141" v="364"/>
          <ac:picMkLst>
            <pc:docMk/>
            <pc:sldMk cId="837042846" sldId="281"/>
            <ac:picMk id="5" creationId="{59BD930A-1F39-4BC3-902B-8C28573679D9}"/>
          </ac:picMkLst>
        </pc:picChg>
        <pc:picChg chg="add mod">
          <ac:chgData name="Darryl Christiansen" userId="1a02de44-c373-49ff-b4c8-2c20a38c4098" providerId="ADAL" clId="{2DF86740-BC20-4572-AB77-4612D86A3ABE}" dt="2020-04-28T21:13:14.804" v="387"/>
          <ac:picMkLst>
            <pc:docMk/>
            <pc:sldMk cId="837042846" sldId="281"/>
            <ac:picMk id="7" creationId="{3361608C-3280-432D-A7EB-13BD8D336B31}"/>
          </ac:picMkLst>
        </pc:picChg>
      </pc:sldChg>
      <pc:sldChg chg="addSp delSp modSp mod modTransition modAnim">
        <pc:chgData name="Darryl Christiansen" userId="1a02de44-c373-49ff-b4c8-2c20a38c4098" providerId="ADAL" clId="{2DF86740-BC20-4572-AB77-4612D86A3ABE}" dt="2020-04-28T21:14:41.510" v="389"/>
        <pc:sldMkLst>
          <pc:docMk/>
          <pc:sldMk cId="1089298797" sldId="282"/>
        </pc:sldMkLst>
        <pc:spChg chg="mod">
          <ac:chgData name="Darryl Christiansen" userId="1a02de44-c373-49ff-b4c8-2c20a38c4098" providerId="ADAL" clId="{2DF86740-BC20-4572-AB77-4612D86A3ABE}" dt="2020-04-28T18:15:57.756" v="334" actId="20577"/>
          <ac:spMkLst>
            <pc:docMk/>
            <pc:sldMk cId="1089298797" sldId="282"/>
            <ac:spMk id="2" creationId="{00000000-0000-0000-0000-000000000000}"/>
          </ac:spMkLst>
        </pc:spChg>
        <pc:picChg chg="add del mod">
          <ac:chgData name="Darryl Christiansen" userId="1a02de44-c373-49ff-b4c8-2c20a38c4098" providerId="ADAL" clId="{2DF86740-BC20-4572-AB77-4612D86A3ABE}" dt="2020-04-28T20:56:34.141" v="364"/>
          <ac:picMkLst>
            <pc:docMk/>
            <pc:sldMk cId="1089298797" sldId="282"/>
            <ac:picMk id="5" creationId="{B44DCB3F-2F15-48EA-8EBF-F30828FB06A1}"/>
          </ac:picMkLst>
        </pc:picChg>
        <pc:picChg chg="add del mod">
          <ac:chgData name="Darryl Christiansen" userId="1a02de44-c373-49ff-b4c8-2c20a38c4098" providerId="ADAL" clId="{2DF86740-BC20-4572-AB77-4612D86A3ABE}" dt="2020-04-28T21:01:09.540" v="371"/>
          <ac:picMkLst>
            <pc:docMk/>
            <pc:sldMk cId="1089298797" sldId="282"/>
            <ac:picMk id="6" creationId="{D984DD99-86E6-40E3-AE04-0CD7B3261237}"/>
          </ac:picMkLst>
        </pc:picChg>
        <pc:picChg chg="add mod">
          <ac:chgData name="Darryl Christiansen" userId="1a02de44-c373-49ff-b4c8-2c20a38c4098" providerId="ADAL" clId="{2DF86740-BC20-4572-AB77-4612D86A3ABE}" dt="2020-04-28T21:14:41.510" v="389"/>
          <ac:picMkLst>
            <pc:docMk/>
            <pc:sldMk cId="1089298797" sldId="282"/>
            <ac:picMk id="8" creationId="{0AB3D322-9970-483B-8145-71C4D8FE092B}"/>
          </ac:picMkLst>
        </pc:picChg>
      </pc:sldChg>
      <pc:sldChg chg="addSp delSp modSp modTransition modAnim">
        <pc:chgData name="Darryl Christiansen" userId="1a02de44-c373-49ff-b4c8-2c20a38c4098" providerId="ADAL" clId="{2DF86740-BC20-4572-AB77-4612D86A3ABE}" dt="2020-04-28T21:03:13.599" v="374"/>
        <pc:sldMkLst>
          <pc:docMk/>
          <pc:sldMk cId="545012871" sldId="283"/>
        </pc:sldMkLst>
        <pc:picChg chg="add del mod">
          <ac:chgData name="Darryl Christiansen" userId="1a02de44-c373-49ff-b4c8-2c20a38c4098" providerId="ADAL" clId="{2DF86740-BC20-4572-AB77-4612D86A3ABE}" dt="2020-04-28T20:53:18.308" v="357"/>
          <ac:picMkLst>
            <pc:docMk/>
            <pc:sldMk cId="545012871" sldId="283"/>
            <ac:picMk id="5" creationId="{0FBE110C-2E41-4257-A175-C2E4C7969EEE}"/>
          </ac:picMkLst>
        </pc:picChg>
        <pc:picChg chg="add mod">
          <ac:chgData name="Darryl Christiansen" userId="1a02de44-c373-49ff-b4c8-2c20a38c4098" providerId="ADAL" clId="{2DF86740-BC20-4572-AB77-4612D86A3ABE}" dt="2020-04-28T21:03:13.599" v="374"/>
          <ac:picMkLst>
            <pc:docMk/>
            <pc:sldMk cId="545012871" sldId="283"/>
            <ac:picMk id="6" creationId="{A5832BAA-AF05-4092-A078-83A7A0191EB2}"/>
          </ac:picMkLst>
        </pc:picChg>
      </pc:sldChg>
      <pc:sldChg chg="addSp delSp modSp mod modTransition modAnim">
        <pc:chgData name="Darryl Christiansen" userId="1a02de44-c373-49ff-b4c8-2c20a38c4098" providerId="ADAL" clId="{2DF86740-BC20-4572-AB77-4612D86A3ABE}" dt="2020-04-29T18:02:36.967" v="406" actId="1076"/>
        <pc:sldMkLst>
          <pc:docMk/>
          <pc:sldMk cId="4052046454" sldId="284"/>
        </pc:sldMkLst>
        <pc:picChg chg="add del mod">
          <ac:chgData name="Darryl Christiansen" userId="1a02de44-c373-49ff-b4c8-2c20a38c4098" providerId="ADAL" clId="{2DF86740-BC20-4572-AB77-4612D86A3ABE}" dt="2020-04-28T20:53:18.308" v="357"/>
          <ac:picMkLst>
            <pc:docMk/>
            <pc:sldMk cId="4052046454" sldId="284"/>
            <ac:picMk id="6" creationId="{AEECB435-7EBD-469C-AB32-56CEBFEAD2ED}"/>
          </ac:picMkLst>
        </pc:picChg>
        <pc:picChg chg="add mod">
          <ac:chgData name="Darryl Christiansen" userId="1a02de44-c373-49ff-b4c8-2c20a38c4098" providerId="ADAL" clId="{2DF86740-BC20-4572-AB77-4612D86A3ABE}" dt="2020-04-28T21:11:08.008" v="384"/>
          <ac:picMkLst>
            <pc:docMk/>
            <pc:sldMk cId="4052046454" sldId="284"/>
            <ac:picMk id="11" creationId="{253C3DD8-3D0F-493A-BD32-AF9FD6828865}"/>
          </ac:picMkLst>
        </pc:picChg>
        <pc:picChg chg="add mod">
          <ac:chgData name="Darryl Christiansen" userId="1a02de44-c373-49ff-b4c8-2c20a38c4098" providerId="ADAL" clId="{2DF86740-BC20-4572-AB77-4612D86A3ABE}" dt="2020-04-29T18:02:36.967" v="406" actId="1076"/>
          <ac:picMkLst>
            <pc:docMk/>
            <pc:sldMk cId="4052046454" sldId="284"/>
            <ac:picMk id="12" creationId="{37FBA780-75DF-41B1-AC60-C212734C37AD}"/>
          </ac:picMkLst>
        </pc:picChg>
        <pc:picChg chg="add del mod">
          <ac:chgData name="Darryl Christiansen" userId="1a02de44-c373-49ff-b4c8-2c20a38c4098" providerId="ADAL" clId="{2DF86740-BC20-4572-AB77-4612D86A3ABE}" dt="2020-04-29T18:02:16.021" v="400" actId="21"/>
          <ac:picMkLst>
            <pc:docMk/>
            <pc:sldMk cId="4052046454" sldId="284"/>
            <ac:picMk id="14" creationId="{4E525384-18B4-4E64-85B2-7732272FB2DD}"/>
          </ac:picMkLst>
        </pc:picChg>
        <pc:picChg chg="del">
          <ac:chgData name="Darryl Christiansen" userId="1a02de44-c373-49ff-b4c8-2c20a38c4098" providerId="ADAL" clId="{2DF86740-BC20-4572-AB77-4612D86A3ABE}" dt="2020-04-29T18:02:07.631" v="397" actId="21"/>
          <ac:picMkLst>
            <pc:docMk/>
            <pc:sldMk cId="4052046454" sldId="284"/>
            <ac:picMk id="1027" creationId="{00000000-0000-0000-0000-000000000000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g"/><Relationship Id="rId4" Type="http://schemas.openxmlformats.org/officeDocument/2006/relationships/image" Target="../media/image3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g"/><Relationship Id="rId4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4D2F4A-A55C-4752-A9CD-157DC04ECD54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6643C951-55D2-45D2-8AF3-A68BAC944EA4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CA" dirty="0"/>
            <a:t>General Stewart</a:t>
          </a:r>
        </a:p>
      </dgm:t>
    </dgm:pt>
    <dgm:pt modelId="{DD577594-6F4C-4632-9014-B686179F30FD}" type="parTrans" cxnId="{5E6C81B8-7DEE-4292-8879-10AC2FD490FC}">
      <dgm:prSet/>
      <dgm:spPr/>
      <dgm:t>
        <a:bodyPr/>
        <a:lstStyle/>
        <a:p>
          <a:endParaRPr lang="en-CA"/>
        </a:p>
      </dgm:t>
    </dgm:pt>
    <dgm:pt modelId="{93405017-7B92-45B3-9E46-751D05303C31}" type="sibTrans" cxnId="{5E6C81B8-7DEE-4292-8879-10AC2FD490FC}">
      <dgm:prSet/>
      <dgm:spPr/>
      <dgm:t>
        <a:bodyPr/>
        <a:lstStyle/>
        <a:p>
          <a:endParaRPr lang="en-CA"/>
        </a:p>
      </dgm:t>
    </dgm:pt>
    <dgm:pt modelId="{584E9726-96B2-447F-AFE7-68ED25A2CBE6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CA" dirty="0"/>
            <a:t>Lakeview</a:t>
          </a:r>
        </a:p>
      </dgm:t>
    </dgm:pt>
    <dgm:pt modelId="{43FC554F-FD5C-4CE3-95E7-56B461765532}" type="parTrans" cxnId="{C1AAFF2F-2163-47DA-B54B-ACA0EA9DDDC3}">
      <dgm:prSet/>
      <dgm:spPr/>
      <dgm:t>
        <a:bodyPr/>
        <a:lstStyle/>
        <a:p>
          <a:endParaRPr lang="en-CA"/>
        </a:p>
      </dgm:t>
    </dgm:pt>
    <dgm:pt modelId="{1212211C-3486-466C-AAC9-E1B10D9394DC}" type="sibTrans" cxnId="{C1AAFF2F-2163-47DA-B54B-ACA0EA9DDDC3}">
      <dgm:prSet/>
      <dgm:spPr/>
      <dgm:t>
        <a:bodyPr/>
        <a:lstStyle/>
        <a:p>
          <a:endParaRPr lang="en-CA"/>
        </a:p>
      </dgm:t>
    </dgm:pt>
    <dgm:pt modelId="{D5FD88A3-AA0A-42C2-9919-1A8F1D626DC1}">
      <dgm:prSet phldrT="[Text]"/>
      <dgm:spPr>
        <a:solidFill>
          <a:srgbClr val="FFC000"/>
        </a:solidFill>
      </dgm:spPr>
      <dgm:t>
        <a:bodyPr/>
        <a:lstStyle/>
        <a:p>
          <a:r>
            <a:rPr lang="en-CA" dirty="0">
              <a:solidFill>
                <a:schemeClr val="tx1"/>
              </a:solidFill>
            </a:rPr>
            <a:t>Agnes Davidson</a:t>
          </a:r>
        </a:p>
      </dgm:t>
    </dgm:pt>
    <dgm:pt modelId="{864AAF58-527A-472A-B321-299BAABD2E59}" type="parTrans" cxnId="{7572D362-C415-4D9D-9829-41DF4B5DA2F8}">
      <dgm:prSet/>
      <dgm:spPr/>
      <dgm:t>
        <a:bodyPr/>
        <a:lstStyle/>
        <a:p>
          <a:endParaRPr lang="en-CA"/>
        </a:p>
      </dgm:t>
    </dgm:pt>
    <dgm:pt modelId="{E36E7953-157B-4289-A2C9-EEA37007D44E}" type="sibTrans" cxnId="{7572D362-C415-4D9D-9829-41DF4B5DA2F8}">
      <dgm:prSet/>
      <dgm:spPr/>
      <dgm:t>
        <a:bodyPr/>
        <a:lstStyle/>
        <a:p>
          <a:endParaRPr lang="en-CA"/>
        </a:p>
      </dgm:t>
    </dgm:pt>
    <dgm:pt modelId="{2DEBD185-AF8C-477E-B877-C60BD32A7A4A}">
      <dgm:prSet phldrT="[Text]"/>
      <dgm:spPr>
        <a:solidFill>
          <a:srgbClr val="FF0000"/>
        </a:solidFill>
      </dgm:spPr>
      <dgm:t>
        <a:bodyPr/>
        <a:lstStyle/>
        <a:p>
          <a:r>
            <a:rPr lang="en-CA" dirty="0">
              <a:solidFill>
                <a:schemeClr val="tx1"/>
              </a:solidFill>
            </a:rPr>
            <a:t>Fleetwood </a:t>
          </a:r>
          <a:r>
            <a:rPr lang="en-CA" dirty="0" err="1">
              <a:solidFill>
                <a:schemeClr val="tx1"/>
              </a:solidFill>
            </a:rPr>
            <a:t>Bawden</a:t>
          </a:r>
          <a:endParaRPr lang="en-CA" dirty="0">
            <a:solidFill>
              <a:schemeClr val="tx1"/>
            </a:solidFill>
          </a:endParaRPr>
        </a:p>
      </dgm:t>
    </dgm:pt>
    <dgm:pt modelId="{BA05BA01-58BE-454A-827B-65E518B46D38}" type="parTrans" cxnId="{41AB009D-8BA8-4FC8-A09C-8212D9DBCC03}">
      <dgm:prSet/>
      <dgm:spPr/>
      <dgm:t>
        <a:bodyPr/>
        <a:lstStyle/>
        <a:p>
          <a:endParaRPr lang="en-CA"/>
        </a:p>
      </dgm:t>
    </dgm:pt>
    <dgm:pt modelId="{CC214BEA-0F76-466D-AE22-9AC2AB867F40}" type="sibTrans" cxnId="{41AB009D-8BA8-4FC8-A09C-8212D9DBCC03}">
      <dgm:prSet/>
      <dgm:spPr/>
      <dgm:t>
        <a:bodyPr/>
        <a:lstStyle/>
        <a:p>
          <a:endParaRPr lang="en-CA"/>
        </a:p>
      </dgm:t>
    </dgm:pt>
    <dgm:pt modelId="{ECF683D8-1024-4F21-820E-1B020D56EE38}">
      <dgm:prSet phldrT="[Text]"/>
      <dgm:spPr>
        <a:solidFill>
          <a:srgbClr val="FFFF00"/>
        </a:solidFill>
      </dgm:spPr>
      <dgm:t>
        <a:bodyPr/>
        <a:lstStyle/>
        <a:p>
          <a:r>
            <a:rPr lang="en-CA" dirty="0">
              <a:solidFill>
                <a:schemeClr val="tx1"/>
              </a:solidFill>
            </a:rPr>
            <a:t>Nicholas</a:t>
          </a:r>
        </a:p>
        <a:p>
          <a:r>
            <a:rPr lang="en-US" dirty="0">
              <a:solidFill>
                <a:schemeClr val="tx1"/>
              </a:solidFill>
            </a:rPr>
            <a:t>Sheran</a:t>
          </a:r>
          <a:endParaRPr lang="en-CA" dirty="0">
            <a:solidFill>
              <a:schemeClr val="tx1"/>
            </a:solidFill>
          </a:endParaRPr>
        </a:p>
      </dgm:t>
    </dgm:pt>
    <dgm:pt modelId="{EEF740AF-8171-4CE3-8C00-775B2524E4AB}" type="parTrans" cxnId="{43E0ACFD-BCEA-4B85-902F-413A1241CB78}">
      <dgm:prSet/>
      <dgm:spPr/>
      <dgm:t>
        <a:bodyPr/>
        <a:lstStyle/>
        <a:p>
          <a:endParaRPr lang="en-CA"/>
        </a:p>
      </dgm:t>
    </dgm:pt>
    <dgm:pt modelId="{636EE0F6-4551-461F-8B1D-666AB6161E23}" type="sibTrans" cxnId="{43E0ACFD-BCEA-4B85-902F-413A1241CB78}">
      <dgm:prSet/>
      <dgm:spPr/>
      <dgm:t>
        <a:bodyPr/>
        <a:lstStyle/>
        <a:p>
          <a:endParaRPr lang="en-CA"/>
        </a:p>
      </dgm:t>
    </dgm:pt>
    <dgm:pt modelId="{4E6E8EC2-A83D-433E-8B9A-1B08D9AC0621}" type="pres">
      <dgm:prSet presAssocID="{ED4D2F4A-A55C-4752-A9CD-157DC04ECD54}" presName="diagram" presStyleCnt="0">
        <dgm:presLayoutVars>
          <dgm:dir/>
          <dgm:resizeHandles val="exact"/>
        </dgm:presLayoutVars>
      </dgm:prSet>
      <dgm:spPr/>
    </dgm:pt>
    <dgm:pt modelId="{666367E1-7C6E-4740-9C8D-BA13D3AF5046}" type="pres">
      <dgm:prSet presAssocID="{6643C951-55D2-45D2-8AF3-A68BAC944EA4}" presName="node" presStyleLbl="node1" presStyleIdx="0" presStyleCnt="5">
        <dgm:presLayoutVars>
          <dgm:bulletEnabled val="1"/>
        </dgm:presLayoutVars>
      </dgm:prSet>
      <dgm:spPr/>
    </dgm:pt>
    <dgm:pt modelId="{F3AA2485-EAED-4901-9C78-182C2BD089BB}" type="pres">
      <dgm:prSet presAssocID="{93405017-7B92-45B3-9E46-751D05303C31}" presName="sibTrans" presStyleCnt="0"/>
      <dgm:spPr/>
    </dgm:pt>
    <dgm:pt modelId="{A4D97057-4256-4C02-AF9C-29716DA6AB5C}" type="pres">
      <dgm:prSet presAssocID="{584E9726-96B2-447F-AFE7-68ED25A2CBE6}" presName="node" presStyleLbl="node1" presStyleIdx="1" presStyleCnt="5">
        <dgm:presLayoutVars>
          <dgm:bulletEnabled val="1"/>
        </dgm:presLayoutVars>
      </dgm:prSet>
      <dgm:spPr/>
    </dgm:pt>
    <dgm:pt modelId="{C70C91D7-DFBD-4447-B176-2ED97678947C}" type="pres">
      <dgm:prSet presAssocID="{1212211C-3486-466C-AAC9-E1B10D9394DC}" presName="sibTrans" presStyleCnt="0"/>
      <dgm:spPr/>
    </dgm:pt>
    <dgm:pt modelId="{E4CE0E03-36A7-4658-A3EE-DD34584A943C}" type="pres">
      <dgm:prSet presAssocID="{D5FD88A3-AA0A-42C2-9919-1A8F1D626DC1}" presName="node" presStyleLbl="node1" presStyleIdx="2" presStyleCnt="5">
        <dgm:presLayoutVars>
          <dgm:bulletEnabled val="1"/>
        </dgm:presLayoutVars>
      </dgm:prSet>
      <dgm:spPr/>
    </dgm:pt>
    <dgm:pt modelId="{EA74AC94-0E06-4894-B19E-F6A1EF8B5482}" type="pres">
      <dgm:prSet presAssocID="{E36E7953-157B-4289-A2C9-EEA37007D44E}" presName="sibTrans" presStyleCnt="0"/>
      <dgm:spPr/>
    </dgm:pt>
    <dgm:pt modelId="{92566AA2-4B76-40D4-B600-21A75FD98A29}" type="pres">
      <dgm:prSet presAssocID="{2DEBD185-AF8C-477E-B877-C60BD32A7A4A}" presName="node" presStyleLbl="node1" presStyleIdx="3" presStyleCnt="5">
        <dgm:presLayoutVars>
          <dgm:bulletEnabled val="1"/>
        </dgm:presLayoutVars>
      </dgm:prSet>
      <dgm:spPr/>
    </dgm:pt>
    <dgm:pt modelId="{8A97C143-9904-44C4-8076-479494264D66}" type="pres">
      <dgm:prSet presAssocID="{CC214BEA-0F76-466D-AE22-9AC2AB867F40}" presName="sibTrans" presStyleCnt="0"/>
      <dgm:spPr/>
    </dgm:pt>
    <dgm:pt modelId="{964CF39B-3E2A-4609-9BA2-5575FCE7EDE4}" type="pres">
      <dgm:prSet presAssocID="{ECF683D8-1024-4F21-820E-1B020D56EE38}" presName="node" presStyleLbl="node1" presStyleIdx="4" presStyleCnt="5" custLinFactY="26198" custLinFactNeighborX="-826" custLinFactNeighborY="100000">
        <dgm:presLayoutVars>
          <dgm:bulletEnabled val="1"/>
        </dgm:presLayoutVars>
      </dgm:prSet>
      <dgm:spPr/>
    </dgm:pt>
  </dgm:ptLst>
  <dgm:cxnLst>
    <dgm:cxn modelId="{228B7019-095B-4EB0-A2FB-EBB176D1A032}" type="presOf" srcId="{2DEBD185-AF8C-477E-B877-C60BD32A7A4A}" destId="{92566AA2-4B76-40D4-B600-21A75FD98A29}" srcOrd="0" destOrd="0" presId="urn:microsoft.com/office/officeart/2005/8/layout/default"/>
    <dgm:cxn modelId="{C1AAFF2F-2163-47DA-B54B-ACA0EA9DDDC3}" srcId="{ED4D2F4A-A55C-4752-A9CD-157DC04ECD54}" destId="{584E9726-96B2-447F-AFE7-68ED25A2CBE6}" srcOrd="1" destOrd="0" parTransId="{43FC554F-FD5C-4CE3-95E7-56B461765532}" sibTransId="{1212211C-3486-466C-AAC9-E1B10D9394DC}"/>
    <dgm:cxn modelId="{7572D362-C415-4D9D-9829-41DF4B5DA2F8}" srcId="{ED4D2F4A-A55C-4752-A9CD-157DC04ECD54}" destId="{D5FD88A3-AA0A-42C2-9919-1A8F1D626DC1}" srcOrd="2" destOrd="0" parTransId="{864AAF58-527A-472A-B321-299BAABD2E59}" sibTransId="{E36E7953-157B-4289-A2C9-EEA37007D44E}"/>
    <dgm:cxn modelId="{7942EE43-02F3-4F68-919D-EF4C50597AB7}" type="presOf" srcId="{6643C951-55D2-45D2-8AF3-A68BAC944EA4}" destId="{666367E1-7C6E-4740-9C8D-BA13D3AF5046}" srcOrd="0" destOrd="0" presId="urn:microsoft.com/office/officeart/2005/8/layout/default"/>
    <dgm:cxn modelId="{EF04806A-5725-425A-B0CA-B217A02A72C3}" type="presOf" srcId="{584E9726-96B2-447F-AFE7-68ED25A2CBE6}" destId="{A4D97057-4256-4C02-AF9C-29716DA6AB5C}" srcOrd="0" destOrd="0" presId="urn:microsoft.com/office/officeart/2005/8/layout/default"/>
    <dgm:cxn modelId="{594DAF85-90C4-4161-B610-131691DCD973}" type="presOf" srcId="{D5FD88A3-AA0A-42C2-9919-1A8F1D626DC1}" destId="{E4CE0E03-36A7-4658-A3EE-DD34584A943C}" srcOrd="0" destOrd="0" presId="urn:microsoft.com/office/officeart/2005/8/layout/default"/>
    <dgm:cxn modelId="{41AB009D-8BA8-4FC8-A09C-8212D9DBCC03}" srcId="{ED4D2F4A-A55C-4752-A9CD-157DC04ECD54}" destId="{2DEBD185-AF8C-477E-B877-C60BD32A7A4A}" srcOrd="3" destOrd="0" parTransId="{BA05BA01-58BE-454A-827B-65E518B46D38}" sibTransId="{CC214BEA-0F76-466D-AE22-9AC2AB867F40}"/>
    <dgm:cxn modelId="{06E3BAA4-BC2E-48A2-83B2-77AB180DB295}" type="presOf" srcId="{ECF683D8-1024-4F21-820E-1B020D56EE38}" destId="{964CF39B-3E2A-4609-9BA2-5575FCE7EDE4}" srcOrd="0" destOrd="0" presId="urn:microsoft.com/office/officeart/2005/8/layout/default"/>
    <dgm:cxn modelId="{64F38FAC-A8ED-4D1D-9C59-7A911A0BFF58}" type="presOf" srcId="{ED4D2F4A-A55C-4752-A9CD-157DC04ECD54}" destId="{4E6E8EC2-A83D-433E-8B9A-1B08D9AC0621}" srcOrd="0" destOrd="0" presId="urn:microsoft.com/office/officeart/2005/8/layout/default"/>
    <dgm:cxn modelId="{5E6C81B8-7DEE-4292-8879-10AC2FD490FC}" srcId="{ED4D2F4A-A55C-4752-A9CD-157DC04ECD54}" destId="{6643C951-55D2-45D2-8AF3-A68BAC944EA4}" srcOrd="0" destOrd="0" parTransId="{DD577594-6F4C-4632-9014-B686179F30FD}" sibTransId="{93405017-7B92-45B3-9E46-751D05303C31}"/>
    <dgm:cxn modelId="{43E0ACFD-BCEA-4B85-902F-413A1241CB78}" srcId="{ED4D2F4A-A55C-4752-A9CD-157DC04ECD54}" destId="{ECF683D8-1024-4F21-820E-1B020D56EE38}" srcOrd="4" destOrd="0" parTransId="{EEF740AF-8171-4CE3-8C00-775B2524E4AB}" sibTransId="{636EE0F6-4551-461F-8B1D-666AB6161E23}"/>
    <dgm:cxn modelId="{B760E49D-A64E-4BC5-8440-B6FDFE13A98D}" type="presParOf" srcId="{4E6E8EC2-A83D-433E-8B9A-1B08D9AC0621}" destId="{666367E1-7C6E-4740-9C8D-BA13D3AF5046}" srcOrd="0" destOrd="0" presId="urn:microsoft.com/office/officeart/2005/8/layout/default"/>
    <dgm:cxn modelId="{38D78189-77DB-42C3-85A2-CF7FFFDF02C5}" type="presParOf" srcId="{4E6E8EC2-A83D-433E-8B9A-1B08D9AC0621}" destId="{F3AA2485-EAED-4901-9C78-182C2BD089BB}" srcOrd="1" destOrd="0" presId="urn:microsoft.com/office/officeart/2005/8/layout/default"/>
    <dgm:cxn modelId="{D102FC80-CDC7-449B-9B92-21B990699870}" type="presParOf" srcId="{4E6E8EC2-A83D-433E-8B9A-1B08D9AC0621}" destId="{A4D97057-4256-4C02-AF9C-29716DA6AB5C}" srcOrd="2" destOrd="0" presId="urn:microsoft.com/office/officeart/2005/8/layout/default"/>
    <dgm:cxn modelId="{15EC48AD-D568-4B8C-B50A-F5197C2DB69E}" type="presParOf" srcId="{4E6E8EC2-A83D-433E-8B9A-1B08D9AC0621}" destId="{C70C91D7-DFBD-4447-B176-2ED97678947C}" srcOrd="3" destOrd="0" presId="urn:microsoft.com/office/officeart/2005/8/layout/default"/>
    <dgm:cxn modelId="{EFAA1756-93F2-4F42-95B1-0D5EFD356B3C}" type="presParOf" srcId="{4E6E8EC2-A83D-433E-8B9A-1B08D9AC0621}" destId="{E4CE0E03-36A7-4658-A3EE-DD34584A943C}" srcOrd="4" destOrd="0" presId="urn:microsoft.com/office/officeart/2005/8/layout/default"/>
    <dgm:cxn modelId="{93B215B1-42BB-47ED-8EE3-0985279F5282}" type="presParOf" srcId="{4E6E8EC2-A83D-433E-8B9A-1B08D9AC0621}" destId="{EA74AC94-0E06-4894-B19E-F6A1EF8B5482}" srcOrd="5" destOrd="0" presId="urn:microsoft.com/office/officeart/2005/8/layout/default"/>
    <dgm:cxn modelId="{3E28B36A-2AA9-4B73-B7FB-12803F46690E}" type="presParOf" srcId="{4E6E8EC2-A83D-433E-8B9A-1B08D9AC0621}" destId="{92566AA2-4B76-40D4-B600-21A75FD98A29}" srcOrd="6" destOrd="0" presId="urn:microsoft.com/office/officeart/2005/8/layout/default"/>
    <dgm:cxn modelId="{D9BEE9FB-CC96-47E4-9288-37395FCE69C3}" type="presParOf" srcId="{4E6E8EC2-A83D-433E-8B9A-1B08D9AC0621}" destId="{8A97C143-9904-44C4-8076-479494264D66}" srcOrd="7" destOrd="0" presId="urn:microsoft.com/office/officeart/2005/8/layout/default"/>
    <dgm:cxn modelId="{C09FE600-FC68-4DAB-8937-604C31D330DD}" type="presParOf" srcId="{4E6E8EC2-A83D-433E-8B9A-1B08D9AC0621}" destId="{964CF39B-3E2A-4609-9BA2-5575FCE7EDE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2A1948-E8A3-4A11-821A-AE15AD6BC8E6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7594CD28-F265-4CB7-867A-C0F1F5BEBF7C}">
      <dgm:prSet phldrT="[Text]"/>
      <dgm:spPr/>
      <dgm:t>
        <a:bodyPr/>
        <a:lstStyle/>
        <a:p>
          <a:r>
            <a:rPr lang="en-US" dirty="0"/>
            <a:t>Cross Country</a:t>
          </a:r>
          <a:endParaRPr lang="en-CA" dirty="0"/>
        </a:p>
      </dgm:t>
    </dgm:pt>
    <dgm:pt modelId="{0021BDAA-A3CA-47AA-BF1E-762FEBA91F20}" type="parTrans" cxnId="{6BF022F9-0E93-490D-B629-2845BA1ED7D6}">
      <dgm:prSet/>
      <dgm:spPr/>
      <dgm:t>
        <a:bodyPr/>
        <a:lstStyle/>
        <a:p>
          <a:endParaRPr lang="en-CA"/>
        </a:p>
      </dgm:t>
    </dgm:pt>
    <dgm:pt modelId="{71E4383A-42C1-461C-BD50-42C7DDAB6DDB}" type="sibTrans" cxnId="{6BF022F9-0E93-490D-B629-2845BA1ED7D6}">
      <dgm:prSet/>
      <dgm:spPr/>
      <dgm:t>
        <a:bodyPr/>
        <a:lstStyle/>
        <a:p>
          <a:endParaRPr lang="en-CA"/>
        </a:p>
      </dgm:t>
    </dgm:pt>
    <dgm:pt modelId="{6D1346A3-36C4-4891-9CCC-586F9819CE79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Volleyball</a:t>
          </a:r>
          <a:endParaRPr lang="en-CA" dirty="0"/>
        </a:p>
      </dgm:t>
    </dgm:pt>
    <dgm:pt modelId="{1010ECB0-26C3-4D5B-8A2D-4D25D5AB2281}" type="parTrans" cxnId="{60FAE3E2-21E9-49E0-A1BB-CB9B61DB803A}">
      <dgm:prSet/>
      <dgm:spPr/>
      <dgm:t>
        <a:bodyPr/>
        <a:lstStyle/>
        <a:p>
          <a:endParaRPr lang="en-CA"/>
        </a:p>
      </dgm:t>
    </dgm:pt>
    <dgm:pt modelId="{2B48A389-BF93-4645-9186-80AB29F680AA}" type="sibTrans" cxnId="{60FAE3E2-21E9-49E0-A1BB-CB9B61DB803A}">
      <dgm:prSet/>
      <dgm:spPr/>
      <dgm:t>
        <a:bodyPr/>
        <a:lstStyle/>
        <a:p>
          <a:endParaRPr lang="en-CA"/>
        </a:p>
      </dgm:t>
    </dgm:pt>
    <dgm:pt modelId="{C95EB081-C6E1-4C81-B5EB-97DB43E2D080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Basketball</a:t>
          </a:r>
          <a:endParaRPr lang="en-CA" dirty="0"/>
        </a:p>
      </dgm:t>
    </dgm:pt>
    <dgm:pt modelId="{B24B58FD-6F3B-4BEF-9A10-73DD3EC70B02}" type="parTrans" cxnId="{C67AFD01-80DF-426B-9A84-09588DB625F5}">
      <dgm:prSet/>
      <dgm:spPr/>
      <dgm:t>
        <a:bodyPr/>
        <a:lstStyle/>
        <a:p>
          <a:endParaRPr lang="en-CA"/>
        </a:p>
      </dgm:t>
    </dgm:pt>
    <dgm:pt modelId="{7866E6D1-94BC-43D0-AC6E-35A4B5A2DC01}" type="sibTrans" cxnId="{C67AFD01-80DF-426B-9A84-09588DB625F5}">
      <dgm:prSet/>
      <dgm:spPr/>
      <dgm:t>
        <a:bodyPr/>
        <a:lstStyle/>
        <a:p>
          <a:endParaRPr lang="en-CA"/>
        </a:p>
      </dgm:t>
    </dgm:pt>
    <dgm:pt modelId="{F914FF81-6D62-4AF3-B915-1D5605DC8C34}">
      <dgm:prSet/>
      <dgm:spPr>
        <a:solidFill>
          <a:srgbClr val="00B050"/>
        </a:solidFill>
      </dgm:spPr>
      <dgm:t>
        <a:bodyPr/>
        <a:lstStyle/>
        <a:p>
          <a:r>
            <a:rPr lang="en-US" dirty="0"/>
            <a:t>Badminton</a:t>
          </a:r>
          <a:endParaRPr lang="en-CA" dirty="0"/>
        </a:p>
      </dgm:t>
    </dgm:pt>
    <dgm:pt modelId="{47C33508-5031-4C92-8AD9-10D47FF20380}" type="parTrans" cxnId="{F1E2D66E-3172-424B-871E-C502C488A567}">
      <dgm:prSet/>
      <dgm:spPr/>
      <dgm:t>
        <a:bodyPr/>
        <a:lstStyle/>
        <a:p>
          <a:endParaRPr lang="en-CA"/>
        </a:p>
      </dgm:t>
    </dgm:pt>
    <dgm:pt modelId="{0B03EEF3-552D-450F-A18B-A2F4A02FF9AC}" type="sibTrans" cxnId="{F1E2D66E-3172-424B-871E-C502C488A567}">
      <dgm:prSet/>
      <dgm:spPr/>
      <dgm:t>
        <a:bodyPr/>
        <a:lstStyle/>
        <a:p>
          <a:endParaRPr lang="en-CA"/>
        </a:p>
      </dgm:t>
    </dgm:pt>
    <dgm:pt modelId="{28EF3A9E-2CAD-4662-A68A-6A28110FB792}">
      <dgm:prSet/>
      <dgm:spPr>
        <a:solidFill>
          <a:srgbClr val="7030A0"/>
        </a:solidFill>
      </dgm:spPr>
      <dgm:t>
        <a:bodyPr/>
        <a:lstStyle/>
        <a:p>
          <a:r>
            <a:rPr lang="en-US" dirty="0"/>
            <a:t>Track &amp; Field</a:t>
          </a:r>
          <a:endParaRPr lang="en-CA" dirty="0"/>
        </a:p>
      </dgm:t>
    </dgm:pt>
    <dgm:pt modelId="{E27B95FD-57AA-467A-A283-8BA246FBFD04}" type="parTrans" cxnId="{04309645-4F02-48A5-8772-40EAF791B7AC}">
      <dgm:prSet/>
      <dgm:spPr/>
      <dgm:t>
        <a:bodyPr/>
        <a:lstStyle/>
        <a:p>
          <a:endParaRPr lang="en-CA"/>
        </a:p>
      </dgm:t>
    </dgm:pt>
    <dgm:pt modelId="{546EE142-5C7B-4A34-8BBE-50CDA99EA270}" type="sibTrans" cxnId="{04309645-4F02-48A5-8772-40EAF791B7AC}">
      <dgm:prSet/>
      <dgm:spPr/>
      <dgm:t>
        <a:bodyPr/>
        <a:lstStyle/>
        <a:p>
          <a:endParaRPr lang="en-CA"/>
        </a:p>
      </dgm:t>
    </dgm:pt>
    <dgm:pt modelId="{B6A7EE28-2748-493F-A215-47AF6ECD062D}" type="pres">
      <dgm:prSet presAssocID="{E32A1948-E8A3-4A11-821A-AE15AD6BC8E6}" presName="Name0" presStyleCnt="0">
        <dgm:presLayoutVars>
          <dgm:dir/>
          <dgm:resizeHandles val="exact"/>
        </dgm:presLayoutVars>
      </dgm:prSet>
      <dgm:spPr/>
    </dgm:pt>
    <dgm:pt modelId="{0A16B472-1306-4BAF-B39F-2C431DE40F17}" type="pres">
      <dgm:prSet presAssocID="{E32A1948-E8A3-4A11-821A-AE15AD6BC8E6}" presName="fgShape" presStyleLbl="fgShp" presStyleIdx="0" presStyleCnt="1"/>
      <dgm:spPr/>
    </dgm:pt>
    <dgm:pt modelId="{75B54F95-EC75-4759-AADF-892C6CA6D32E}" type="pres">
      <dgm:prSet presAssocID="{E32A1948-E8A3-4A11-821A-AE15AD6BC8E6}" presName="linComp" presStyleCnt="0"/>
      <dgm:spPr/>
    </dgm:pt>
    <dgm:pt modelId="{E6E22DB4-8B93-41CF-9480-711F15587697}" type="pres">
      <dgm:prSet presAssocID="{7594CD28-F265-4CB7-867A-C0F1F5BEBF7C}" presName="compNode" presStyleCnt="0"/>
      <dgm:spPr/>
    </dgm:pt>
    <dgm:pt modelId="{C31E8CCE-92B7-4619-A559-D5CF3DF8E896}" type="pres">
      <dgm:prSet presAssocID="{7594CD28-F265-4CB7-867A-C0F1F5BEBF7C}" presName="bkgdShape" presStyleLbl="node1" presStyleIdx="0" presStyleCnt="5"/>
      <dgm:spPr/>
    </dgm:pt>
    <dgm:pt modelId="{6E091460-EC8F-4F2E-8EBD-32503B0781F7}" type="pres">
      <dgm:prSet presAssocID="{7594CD28-F265-4CB7-867A-C0F1F5BEBF7C}" presName="nodeTx" presStyleLbl="node1" presStyleIdx="0" presStyleCnt="5">
        <dgm:presLayoutVars>
          <dgm:bulletEnabled val="1"/>
        </dgm:presLayoutVars>
      </dgm:prSet>
      <dgm:spPr/>
    </dgm:pt>
    <dgm:pt modelId="{5FA2F891-C451-4693-82C1-505D5F06604F}" type="pres">
      <dgm:prSet presAssocID="{7594CD28-F265-4CB7-867A-C0F1F5BEBF7C}" presName="invisiNode" presStyleLbl="node1" presStyleIdx="0" presStyleCnt="5"/>
      <dgm:spPr/>
    </dgm:pt>
    <dgm:pt modelId="{8BDEAA8D-922B-41CD-B151-3F199C37709E}" type="pres">
      <dgm:prSet presAssocID="{7594CD28-F265-4CB7-867A-C0F1F5BEBF7C}" presName="imagNode" presStyleLbl="fgImgPlace1" presStyleIdx="0" presStyleCnt="5" custScaleX="92645" custScaleY="7228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1A0A66F0-72E9-4961-A386-E9878F8CF50F}" type="pres">
      <dgm:prSet presAssocID="{71E4383A-42C1-461C-BD50-42C7DDAB6DDB}" presName="sibTrans" presStyleLbl="sibTrans2D1" presStyleIdx="0" presStyleCnt="0"/>
      <dgm:spPr/>
    </dgm:pt>
    <dgm:pt modelId="{61EBFA42-2C91-4C3C-94E2-85697AF7791D}" type="pres">
      <dgm:prSet presAssocID="{6D1346A3-36C4-4891-9CCC-586F9819CE79}" presName="compNode" presStyleCnt="0"/>
      <dgm:spPr/>
    </dgm:pt>
    <dgm:pt modelId="{E70F95DE-848F-41C0-A7B5-38D8539B59A9}" type="pres">
      <dgm:prSet presAssocID="{6D1346A3-36C4-4891-9CCC-586F9819CE79}" presName="bkgdShape" presStyleLbl="node1" presStyleIdx="1" presStyleCnt="5"/>
      <dgm:spPr/>
    </dgm:pt>
    <dgm:pt modelId="{CA4EB9CB-1233-4C0A-80A3-DA7FDFC6A10F}" type="pres">
      <dgm:prSet presAssocID="{6D1346A3-36C4-4891-9CCC-586F9819CE79}" presName="nodeTx" presStyleLbl="node1" presStyleIdx="1" presStyleCnt="5">
        <dgm:presLayoutVars>
          <dgm:bulletEnabled val="1"/>
        </dgm:presLayoutVars>
      </dgm:prSet>
      <dgm:spPr/>
    </dgm:pt>
    <dgm:pt modelId="{3E4C71B1-CB49-4C76-91A0-5E3FC77309B0}" type="pres">
      <dgm:prSet presAssocID="{6D1346A3-36C4-4891-9CCC-586F9819CE79}" presName="invisiNode" presStyleLbl="node1" presStyleIdx="1" presStyleCnt="5"/>
      <dgm:spPr/>
    </dgm:pt>
    <dgm:pt modelId="{5F38E56C-43B9-4494-9718-538C226367DE}" type="pres">
      <dgm:prSet presAssocID="{6D1346A3-36C4-4891-9CCC-586F9819CE79}" presName="imagNode" presStyleLbl="fgImgPlace1" presStyleIdx="1" presStyleCnt="5" custScaleX="82339" custScaleY="73952" custLinFactNeighborX="-3356" custLinFactNeighborY="83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16674A51-F7F1-4A3E-A8A7-441877C6D9BB}" type="pres">
      <dgm:prSet presAssocID="{2B48A389-BF93-4645-9186-80AB29F680AA}" presName="sibTrans" presStyleLbl="sibTrans2D1" presStyleIdx="0" presStyleCnt="0"/>
      <dgm:spPr/>
    </dgm:pt>
    <dgm:pt modelId="{63BAEFFD-624A-4554-B372-D244F50A4BEC}" type="pres">
      <dgm:prSet presAssocID="{C95EB081-C6E1-4C81-B5EB-97DB43E2D080}" presName="compNode" presStyleCnt="0"/>
      <dgm:spPr/>
    </dgm:pt>
    <dgm:pt modelId="{BF73F88C-387A-47A3-84B8-F5889BC3D1A3}" type="pres">
      <dgm:prSet presAssocID="{C95EB081-C6E1-4C81-B5EB-97DB43E2D080}" presName="bkgdShape" presStyleLbl="node1" presStyleIdx="2" presStyleCnt="5"/>
      <dgm:spPr/>
    </dgm:pt>
    <dgm:pt modelId="{DAB8416C-9D52-4D67-99FD-91DB24AD1989}" type="pres">
      <dgm:prSet presAssocID="{C95EB081-C6E1-4C81-B5EB-97DB43E2D080}" presName="nodeTx" presStyleLbl="node1" presStyleIdx="2" presStyleCnt="5">
        <dgm:presLayoutVars>
          <dgm:bulletEnabled val="1"/>
        </dgm:presLayoutVars>
      </dgm:prSet>
      <dgm:spPr/>
    </dgm:pt>
    <dgm:pt modelId="{1C91C0E8-00BF-4B1F-B3CB-7C29100D001B}" type="pres">
      <dgm:prSet presAssocID="{C95EB081-C6E1-4C81-B5EB-97DB43E2D080}" presName="invisiNode" presStyleLbl="node1" presStyleIdx="2" presStyleCnt="5"/>
      <dgm:spPr/>
    </dgm:pt>
    <dgm:pt modelId="{31643C7E-3180-4025-A578-9CDC624C4092}" type="pres">
      <dgm:prSet presAssocID="{C95EB081-C6E1-4C81-B5EB-97DB43E2D080}" presName="imagNode" presStyleLbl="fgImgPlace1" presStyleIdx="2" presStyleCnt="5" custScaleX="95364" custScaleY="73953" custLinFactNeighborX="1159" custLinFactNeighborY="83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01064A04-6309-4162-BE7A-4AC03E7560FB}" type="pres">
      <dgm:prSet presAssocID="{7866E6D1-94BC-43D0-AC6E-35A4B5A2DC01}" presName="sibTrans" presStyleLbl="sibTrans2D1" presStyleIdx="0" presStyleCnt="0"/>
      <dgm:spPr/>
    </dgm:pt>
    <dgm:pt modelId="{18055B47-CDFD-4C35-AF0E-89E1D7CC4B9D}" type="pres">
      <dgm:prSet presAssocID="{F914FF81-6D62-4AF3-B915-1D5605DC8C34}" presName="compNode" presStyleCnt="0"/>
      <dgm:spPr/>
    </dgm:pt>
    <dgm:pt modelId="{C764E9F3-BBAF-4A59-A834-290D7E9F8AEB}" type="pres">
      <dgm:prSet presAssocID="{F914FF81-6D62-4AF3-B915-1D5605DC8C34}" presName="bkgdShape" presStyleLbl="node1" presStyleIdx="3" presStyleCnt="5"/>
      <dgm:spPr/>
    </dgm:pt>
    <dgm:pt modelId="{556C1F2A-D42E-4DA3-857E-CAFB0DCDA21E}" type="pres">
      <dgm:prSet presAssocID="{F914FF81-6D62-4AF3-B915-1D5605DC8C34}" presName="nodeTx" presStyleLbl="node1" presStyleIdx="3" presStyleCnt="5">
        <dgm:presLayoutVars>
          <dgm:bulletEnabled val="1"/>
        </dgm:presLayoutVars>
      </dgm:prSet>
      <dgm:spPr/>
    </dgm:pt>
    <dgm:pt modelId="{A7926827-6C5C-4312-8DA7-F948BA851385}" type="pres">
      <dgm:prSet presAssocID="{F914FF81-6D62-4AF3-B915-1D5605DC8C34}" presName="invisiNode" presStyleLbl="node1" presStyleIdx="3" presStyleCnt="5"/>
      <dgm:spPr/>
    </dgm:pt>
    <dgm:pt modelId="{88EC56C6-E3D5-468A-86FD-B66CF2DEDE88}" type="pres">
      <dgm:prSet presAssocID="{F914FF81-6D62-4AF3-B915-1D5605DC8C34}" presName="imagNode" presStyleLbl="fgImgPlace1" presStyleIdx="3" presStyleCnt="5" custScaleX="80664" custScaleY="7228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C58238DB-3ECF-4E81-B47A-CCC6AD04F283}" type="pres">
      <dgm:prSet presAssocID="{0B03EEF3-552D-450F-A18B-A2F4A02FF9AC}" presName="sibTrans" presStyleLbl="sibTrans2D1" presStyleIdx="0" presStyleCnt="0"/>
      <dgm:spPr/>
    </dgm:pt>
    <dgm:pt modelId="{A7DF9F78-F7A0-476C-B608-E2E43FB1A3F1}" type="pres">
      <dgm:prSet presAssocID="{28EF3A9E-2CAD-4662-A68A-6A28110FB792}" presName="compNode" presStyleCnt="0"/>
      <dgm:spPr/>
    </dgm:pt>
    <dgm:pt modelId="{9703290D-967F-4C7B-A4EB-B2516A69F44F}" type="pres">
      <dgm:prSet presAssocID="{28EF3A9E-2CAD-4662-A68A-6A28110FB792}" presName="bkgdShape" presStyleLbl="node1" presStyleIdx="4" presStyleCnt="5" custLinFactNeighborX="-1275" custLinFactNeighborY="0"/>
      <dgm:spPr/>
    </dgm:pt>
    <dgm:pt modelId="{41D23407-2CCB-4419-A096-0ABC91397B2E}" type="pres">
      <dgm:prSet presAssocID="{28EF3A9E-2CAD-4662-A68A-6A28110FB792}" presName="nodeTx" presStyleLbl="node1" presStyleIdx="4" presStyleCnt="5">
        <dgm:presLayoutVars>
          <dgm:bulletEnabled val="1"/>
        </dgm:presLayoutVars>
      </dgm:prSet>
      <dgm:spPr/>
    </dgm:pt>
    <dgm:pt modelId="{B8E3963A-8228-453F-B410-043927897B5A}" type="pres">
      <dgm:prSet presAssocID="{28EF3A9E-2CAD-4662-A68A-6A28110FB792}" presName="invisiNode" presStyleLbl="node1" presStyleIdx="4" presStyleCnt="5"/>
      <dgm:spPr/>
    </dgm:pt>
    <dgm:pt modelId="{09A37DE3-327A-43CB-A003-697CD39BCB17}" type="pres">
      <dgm:prSet presAssocID="{28EF3A9E-2CAD-4662-A68A-6A28110FB792}" presName="imagNode" presStyleLbl="fgImgPlace1" presStyleIdx="4" presStyleCnt="5" custScaleX="76670" custScaleY="7228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</dgm:ptLst>
  <dgm:cxnLst>
    <dgm:cxn modelId="{509EF500-1AC7-47D4-94A2-916B42D353D1}" type="presOf" srcId="{6D1346A3-36C4-4891-9CCC-586F9819CE79}" destId="{E70F95DE-848F-41C0-A7B5-38D8539B59A9}" srcOrd="0" destOrd="0" presId="urn:microsoft.com/office/officeart/2005/8/layout/hList7"/>
    <dgm:cxn modelId="{C67AFD01-80DF-426B-9A84-09588DB625F5}" srcId="{E32A1948-E8A3-4A11-821A-AE15AD6BC8E6}" destId="{C95EB081-C6E1-4C81-B5EB-97DB43E2D080}" srcOrd="2" destOrd="0" parTransId="{B24B58FD-6F3B-4BEF-9A10-73DD3EC70B02}" sibTransId="{7866E6D1-94BC-43D0-AC6E-35A4B5A2DC01}"/>
    <dgm:cxn modelId="{94B3C729-5557-4FE9-A8AF-8842BA4BF5C4}" type="presOf" srcId="{6D1346A3-36C4-4891-9CCC-586F9819CE79}" destId="{CA4EB9CB-1233-4C0A-80A3-DA7FDFC6A10F}" srcOrd="1" destOrd="0" presId="urn:microsoft.com/office/officeart/2005/8/layout/hList7"/>
    <dgm:cxn modelId="{D552C541-65F9-47D4-A6EB-BBC0EFE8F8A6}" type="presOf" srcId="{7594CD28-F265-4CB7-867A-C0F1F5BEBF7C}" destId="{C31E8CCE-92B7-4619-A559-D5CF3DF8E896}" srcOrd="0" destOrd="0" presId="urn:microsoft.com/office/officeart/2005/8/layout/hList7"/>
    <dgm:cxn modelId="{04309645-4F02-48A5-8772-40EAF791B7AC}" srcId="{E32A1948-E8A3-4A11-821A-AE15AD6BC8E6}" destId="{28EF3A9E-2CAD-4662-A68A-6A28110FB792}" srcOrd="4" destOrd="0" parTransId="{E27B95FD-57AA-467A-A283-8BA246FBFD04}" sibTransId="{546EE142-5C7B-4A34-8BBE-50CDA99EA270}"/>
    <dgm:cxn modelId="{A871354C-2A95-4D31-BA1E-C902D097FB15}" type="presOf" srcId="{0B03EEF3-552D-450F-A18B-A2F4A02FF9AC}" destId="{C58238DB-3ECF-4E81-B47A-CCC6AD04F283}" srcOrd="0" destOrd="0" presId="urn:microsoft.com/office/officeart/2005/8/layout/hList7"/>
    <dgm:cxn modelId="{F1E2D66E-3172-424B-871E-C502C488A567}" srcId="{E32A1948-E8A3-4A11-821A-AE15AD6BC8E6}" destId="{F914FF81-6D62-4AF3-B915-1D5605DC8C34}" srcOrd="3" destOrd="0" parTransId="{47C33508-5031-4C92-8AD9-10D47FF20380}" sibTransId="{0B03EEF3-552D-450F-A18B-A2F4A02FF9AC}"/>
    <dgm:cxn modelId="{C6D66654-12A9-4539-9106-AABCDBB8DE4C}" type="presOf" srcId="{F914FF81-6D62-4AF3-B915-1D5605DC8C34}" destId="{556C1F2A-D42E-4DA3-857E-CAFB0DCDA21E}" srcOrd="1" destOrd="0" presId="urn:microsoft.com/office/officeart/2005/8/layout/hList7"/>
    <dgm:cxn modelId="{E0176155-416A-483B-9DAD-BF6AFAD8C785}" type="presOf" srcId="{7594CD28-F265-4CB7-867A-C0F1F5BEBF7C}" destId="{6E091460-EC8F-4F2E-8EBD-32503B0781F7}" srcOrd="1" destOrd="0" presId="urn:microsoft.com/office/officeart/2005/8/layout/hList7"/>
    <dgm:cxn modelId="{01989A59-2A13-4EFA-A006-CDDC671AD63C}" type="presOf" srcId="{28EF3A9E-2CAD-4662-A68A-6A28110FB792}" destId="{41D23407-2CCB-4419-A096-0ABC91397B2E}" srcOrd="1" destOrd="0" presId="urn:microsoft.com/office/officeart/2005/8/layout/hList7"/>
    <dgm:cxn modelId="{F5682781-D236-464E-8E0A-8E86E0FAF48D}" type="presOf" srcId="{71E4383A-42C1-461C-BD50-42C7DDAB6DDB}" destId="{1A0A66F0-72E9-4961-A386-E9878F8CF50F}" srcOrd="0" destOrd="0" presId="urn:microsoft.com/office/officeart/2005/8/layout/hList7"/>
    <dgm:cxn modelId="{7FCC2091-CDB1-4785-A45C-CBE80E6BB178}" type="presOf" srcId="{2B48A389-BF93-4645-9186-80AB29F680AA}" destId="{16674A51-F7F1-4A3E-A8A7-441877C6D9BB}" srcOrd="0" destOrd="0" presId="urn:microsoft.com/office/officeart/2005/8/layout/hList7"/>
    <dgm:cxn modelId="{87A9879F-B9DD-4103-BE39-D353D098ACBA}" type="presOf" srcId="{F914FF81-6D62-4AF3-B915-1D5605DC8C34}" destId="{C764E9F3-BBAF-4A59-A834-290D7E9F8AEB}" srcOrd="0" destOrd="0" presId="urn:microsoft.com/office/officeart/2005/8/layout/hList7"/>
    <dgm:cxn modelId="{CC1783A8-CAA2-40F2-B027-7CE14445709E}" type="presOf" srcId="{E32A1948-E8A3-4A11-821A-AE15AD6BC8E6}" destId="{B6A7EE28-2748-493F-A215-47AF6ECD062D}" srcOrd="0" destOrd="0" presId="urn:microsoft.com/office/officeart/2005/8/layout/hList7"/>
    <dgm:cxn modelId="{8C6263AC-05C7-47CA-AC0E-A19E1B4B421D}" type="presOf" srcId="{C95EB081-C6E1-4C81-B5EB-97DB43E2D080}" destId="{DAB8416C-9D52-4D67-99FD-91DB24AD1989}" srcOrd="1" destOrd="0" presId="urn:microsoft.com/office/officeart/2005/8/layout/hList7"/>
    <dgm:cxn modelId="{4D4FAACB-DF2A-41B4-BB02-AC612324A620}" type="presOf" srcId="{7866E6D1-94BC-43D0-AC6E-35A4B5A2DC01}" destId="{01064A04-6309-4162-BE7A-4AC03E7560FB}" srcOrd="0" destOrd="0" presId="urn:microsoft.com/office/officeart/2005/8/layout/hList7"/>
    <dgm:cxn modelId="{DDCAE4D1-07DE-4291-8F0A-9C4355D074E1}" type="presOf" srcId="{C95EB081-C6E1-4C81-B5EB-97DB43E2D080}" destId="{BF73F88C-387A-47A3-84B8-F5889BC3D1A3}" srcOrd="0" destOrd="0" presId="urn:microsoft.com/office/officeart/2005/8/layout/hList7"/>
    <dgm:cxn modelId="{60FAE3E2-21E9-49E0-A1BB-CB9B61DB803A}" srcId="{E32A1948-E8A3-4A11-821A-AE15AD6BC8E6}" destId="{6D1346A3-36C4-4891-9CCC-586F9819CE79}" srcOrd="1" destOrd="0" parTransId="{1010ECB0-26C3-4D5B-8A2D-4D25D5AB2281}" sibTransId="{2B48A389-BF93-4645-9186-80AB29F680AA}"/>
    <dgm:cxn modelId="{11C373EA-10DB-494E-AE90-4D41FB3ACE07}" type="presOf" srcId="{28EF3A9E-2CAD-4662-A68A-6A28110FB792}" destId="{9703290D-967F-4C7B-A4EB-B2516A69F44F}" srcOrd="0" destOrd="0" presId="urn:microsoft.com/office/officeart/2005/8/layout/hList7"/>
    <dgm:cxn modelId="{6BF022F9-0E93-490D-B629-2845BA1ED7D6}" srcId="{E32A1948-E8A3-4A11-821A-AE15AD6BC8E6}" destId="{7594CD28-F265-4CB7-867A-C0F1F5BEBF7C}" srcOrd="0" destOrd="0" parTransId="{0021BDAA-A3CA-47AA-BF1E-762FEBA91F20}" sibTransId="{71E4383A-42C1-461C-BD50-42C7DDAB6DDB}"/>
    <dgm:cxn modelId="{07B9910E-4D18-43AB-992D-46BC36D432E7}" type="presParOf" srcId="{B6A7EE28-2748-493F-A215-47AF6ECD062D}" destId="{0A16B472-1306-4BAF-B39F-2C431DE40F17}" srcOrd="0" destOrd="0" presId="urn:microsoft.com/office/officeart/2005/8/layout/hList7"/>
    <dgm:cxn modelId="{21B60A48-9795-498B-8108-88025EEA67BD}" type="presParOf" srcId="{B6A7EE28-2748-493F-A215-47AF6ECD062D}" destId="{75B54F95-EC75-4759-AADF-892C6CA6D32E}" srcOrd="1" destOrd="0" presId="urn:microsoft.com/office/officeart/2005/8/layout/hList7"/>
    <dgm:cxn modelId="{719198AE-764F-4DC1-B19C-43C5F1BD08C5}" type="presParOf" srcId="{75B54F95-EC75-4759-AADF-892C6CA6D32E}" destId="{E6E22DB4-8B93-41CF-9480-711F15587697}" srcOrd="0" destOrd="0" presId="urn:microsoft.com/office/officeart/2005/8/layout/hList7"/>
    <dgm:cxn modelId="{B42F35E3-1CFA-4260-9975-072E3FF7E830}" type="presParOf" srcId="{E6E22DB4-8B93-41CF-9480-711F15587697}" destId="{C31E8CCE-92B7-4619-A559-D5CF3DF8E896}" srcOrd="0" destOrd="0" presId="urn:microsoft.com/office/officeart/2005/8/layout/hList7"/>
    <dgm:cxn modelId="{882DCE43-00CE-44E8-9E98-4ECD4AF78358}" type="presParOf" srcId="{E6E22DB4-8B93-41CF-9480-711F15587697}" destId="{6E091460-EC8F-4F2E-8EBD-32503B0781F7}" srcOrd="1" destOrd="0" presId="urn:microsoft.com/office/officeart/2005/8/layout/hList7"/>
    <dgm:cxn modelId="{B4F60455-0EB8-46F9-B2AD-9CE5D7090FE4}" type="presParOf" srcId="{E6E22DB4-8B93-41CF-9480-711F15587697}" destId="{5FA2F891-C451-4693-82C1-505D5F06604F}" srcOrd="2" destOrd="0" presId="urn:microsoft.com/office/officeart/2005/8/layout/hList7"/>
    <dgm:cxn modelId="{7B03559E-57A7-4BD2-B772-E3471034CD84}" type="presParOf" srcId="{E6E22DB4-8B93-41CF-9480-711F15587697}" destId="{8BDEAA8D-922B-41CD-B151-3F199C37709E}" srcOrd="3" destOrd="0" presId="urn:microsoft.com/office/officeart/2005/8/layout/hList7"/>
    <dgm:cxn modelId="{78ED757C-126E-43F0-A308-5B28876AB00C}" type="presParOf" srcId="{75B54F95-EC75-4759-AADF-892C6CA6D32E}" destId="{1A0A66F0-72E9-4961-A386-E9878F8CF50F}" srcOrd="1" destOrd="0" presId="urn:microsoft.com/office/officeart/2005/8/layout/hList7"/>
    <dgm:cxn modelId="{048266C1-4F19-42B6-9939-A4A776F45801}" type="presParOf" srcId="{75B54F95-EC75-4759-AADF-892C6CA6D32E}" destId="{61EBFA42-2C91-4C3C-94E2-85697AF7791D}" srcOrd="2" destOrd="0" presId="urn:microsoft.com/office/officeart/2005/8/layout/hList7"/>
    <dgm:cxn modelId="{EAF8E2F7-9D42-4DC5-9405-C00837252C3E}" type="presParOf" srcId="{61EBFA42-2C91-4C3C-94E2-85697AF7791D}" destId="{E70F95DE-848F-41C0-A7B5-38D8539B59A9}" srcOrd="0" destOrd="0" presId="urn:microsoft.com/office/officeart/2005/8/layout/hList7"/>
    <dgm:cxn modelId="{AF81B7D4-3482-4370-B866-04381A7E2466}" type="presParOf" srcId="{61EBFA42-2C91-4C3C-94E2-85697AF7791D}" destId="{CA4EB9CB-1233-4C0A-80A3-DA7FDFC6A10F}" srcOrd="1" destOrd="0" presId="urn:microsoft.com/office/officeart/2005/8/layout/hList7"/>
    <dgm:cxn modelId="{B96F8427-9CE6-4A03-AE4F-FD2BEE076904}" type="presParOf" srcId="{61EBFA42-2C91-4C3C-94E2-85697AF7791D}" destId="{3E4C71B1-CB49-4C76-91A0-5E3FC77309B0}" srcOrd="2" destOrd="0" presId="urn:microsoft.com/office/officeart/2005/8/layout/hList7"/>
    <dgm:cxn modelId="{28AFA640-46BE-4B75-B878-F62B9070B746}" type="presParOf" srcId="{61EBFA42-2C91-4C3C-94E2-85697AF7791D}" destId="{5F38E56C-43B9-4494-9718-538C226367DE}" srcOrd="3" destOrd="0" presId="urn:microsoft.com/office/officeart/2005/8/layout/hList7"/>
    <dgm:cxn modelId="{19F73D87-E33E-4ABD-BFF0-5301397E346C}" type="presParOf" srcId="{75B54F95-EC75-4759-AADF-892C6CA6D32E}" destId="{16674A51-F7F1-4A3E-A8A7-441877C6D9BB}" srcOrd="3" destOrd="0" presId="urn:microsoft.com/office/officeart/2005/8/layout/hList7"/>
    <dgm:cxn modelId="{9D22307C-2C43-41B0-A873-4446BB68DFC4}" type="presParOf" srcId="{75B54F95-EC75-4759-AADF-892C6CA6D32E}" destId="{63BAEFFD-624A-4554-B372-D244F50A4BEC}" srcOrd="4" destOrd="0" presId="urn:microsoft.com/office/officeart/2005/8/layout/hList7"/>
    <dgm:cxn modelId="{ED5B1AED-B595-477F-81C7-B30B30AA0DF9}" type="presParOf" srcId="{63BAEFFD-624A-4554-B372-D244F50A4BEC}" destId="{BF73F88C-387A-47A3-84B8-F5889BC3D1A3}" srcOrd="0" destOrd="0" presId="urn:microsoft.com/office/officeart/2005/8/layout/hList7"/>
    <dgm:cxn modelId="{B6E36E47-0F64-43C4-B0D8-86F365E2BFD9}" type="presParOf" srcId="{63BAEFFD-624A-4554-B372-D244F50A4BEC}" destId="{DAB8416C-9D52-4D67-99FD-91DB24AD1989}" srcOrd="1" destOrd="0" presId="urn:microsoft.com/office/officeart/2005/8/layout/hList7"/>
    <dgm:cxn modelId="{98A76258-2F10-4EFA-9FD5-2A075844899E}" type="presParOf" srcId="{63BAEFFD-624A-4554-B372-D244F50A4BEC}" destId="{1C91C0E8-00BF-4B1F-B3CB-7C29100D001B}" srcOrd="2" destOrd="0" presId="urn:microsoft.com/office/officeart/2005/8/layout/hList7"/>
    <dgm:cxn modelId="{A86051D8-EBB6-415C-ABDC-AC347CE8EB60}" type="presParOf" srcId="{63BAEFFD-624A-4554-B372-D244F50A4BEC}" destId="{31643C7E-3180-4025-A578-9CDC624C4092}" srcOrd="3" destOrd="0" presId="urn:microsoft.com/office/officeart/2005/8/layout/hList7"/>
    <dgm:cxn modelId="{ECD6166C-1E5F-412D-B356-CB54654D5EA1}" type="presParOf" srcId="{75B54F95-EC75-4759-AADF-892C6CA6D32E}" destId="{01064A04-6309-4162-BE7A-4AC03E7560FB}" srcOrd="5" destOrd="0" presId="urn:microsoft.com/office/officeart/2005/8/layout/hList7"/>
    <dgm:cxn modelId="{886E613C-083D-4F22-9D3F-9C9A53878833}" type="presParOf" srcId="{75B54F95-EC75-4759-AADF-892C6CA6D32E}" destId="{18055B47-CDFD-4C35-AF0E-89E1D7CC4B9D}" srcOrd="6" destOrd="0" presId="urn:microsoft.com/office/officeart/2005/8/layout/hList7"/>
    <dgm:cxn modelId="{0F4C2753-BB2C-4C84-8657-6CEEFD678668}" type="presParOf" srcId="{18055B47-CDFD-4C35-AF0E-89E1D7CC4B9D}" destId="{C764E9F3-BBAF-4A59-A834-290D7E9F8AEB}" srcOrd="0" destOrd="0" presId="urn:microsoft.com/office/officeart/2005/8/layout/hList7"/>
    <dgm:cxn modelId="{B11D0734-69EE-4AE1-AAFA-E264A4E3B544}" type="presParOf" srcId="{18055B47-CDFD-4C35-AF0E-89E1D7CC4B9D}" destId="{556C1F2A-D42E-4DA3-857E-CAFB0DCDA21E}" srcOrd="1" destOrd="0" presId="urn:microsoft.com/office/officeart/2005/8/layout/hList7"/>
    <dgm:cxn modelId="{244E8D00-C126-460D-A789-DE95CDEEDFB6}" type="presParOf" srcId="{18055B47-CDFD-4C35-AF0E-89E1D7CC4B9D}" destId="{A7926827-6C5C-4312-8DA7-F948BA851385}" srcOrd="2" destOrd="0" presId="urn:microsoft.com/office/officeart/2005/8/layout/hList7"/>
    <dgm:cxn modelId="{33ABB635-5151-44C8-84F3-E776E7FDF523}" type="presParOf" srcId="{18055B47-CDFD-4C35-AF0E-89E1D7CC4B9D}" destId="{88EC56C6-E3D5-468A-86FD-B66CF2DEDE88}" srcOrd="3" destOrd="0" presId="urn:microsoft.com/office/officeart/2005/8/layout/hList7"/>
    <dgm:cxn modelId="{C25D5176-1C0B-403B-8AC5-6C5946878779}" type="presParOf" srcId="{75B54F95-EC75-4759-AADF-892C6CA6D32E}" destId="{C58238DB-3ECF-4E81-B47A-CCC6AD04F283}" srcOrd="7" destOrd="0" presId="urn:microsoft.com/office/officeart/2005/8/layout/hList7"/>
    <dgm:cxn modelId="{11C59013-532C-454C-88E9-D23E218508E2}" type="presParOf" srcId="{75B54F95-EC75-4759-AADF-892C6CA6D32E}" destId="{A7DF9F78-F7A0-476C-B608-E2E43FB1A3F1}" srcOrd="8" destOrd="0" presId="urn:microsoft.com/office/officeart/2005/8/layout/hList7"/>
    <dgm:cxn modelId="{CD03D35F-79D4-4B99-A880-4E032DAC9F14}" type="presParOf" srcId="{A7DF9F78-F7A0-476C-B608-E2E43FB1A3F1}" destId="{9703290D-967F-4C7B-A4EB-B2516A69F44F}" srcOrd="0" destOrd="0" presId="urn:microsoft.com/office/officeart/2005/8/layout/hList7"/>
    <dgm:cxn modelId="{4123E4CC-3D30-45B5-AE81-BDEA68C6DE82}" type="presParOf" srcId="{A7DF9F78-F7A0-476C-B608-E2E43FB1A3F1}" destId="{41D23407-2CCB-4419-A096-0ABC91397B2E}" srcOrd="1" destOrd="0" presId="urn:microsoft.com/office/officeart/2005/8/layout/hList7"/>
    <dgm:cxn modelId="{0C083126-82E0-4BB9-BAE8-BCF3F74401DC}" type="presParOf" srcId="{A7DF9F78-F7A0-476C-B608-E2E43FB1A3F1}" destId="{B8E3963A-8228-453F-B410-043927897B5A}" srcOrd="2" destOrd="0" presId="urn:microsoft.com/office/officeart/2005/8/layout/hList7"/>
    <dgm:cxn modelId="{3917E2BB-9DB9-4710-9168-AA28F30722E9}" type="presParOf" srcId="{A7DF9F78-F7A0-476C-B608-E2E43FB1A3F1}" destId="{09A37DE3-327A-43CB-A003-697CD39BCB1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6367E1-7C6E-4740-9C8D-BA13D3AF5046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solidFill>
          <a:schemeClr val="accent5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 dirty="0"/>
            <a:t>General Stewart</a:t>
          </a:r>
        </a:p>
      </dsp:txBody>
      <dsp:txXfrm>
        <a:off x="916483" y="1984"/>
        <a:ext cx="2030015" cy="1218009"/>
      </dsp:txXfrm>
    </dsp:sp>
    <dsp:sp modelId="{A4D97057-4256-4C02-AF9C-29716DA6AB5C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 dirty="0"/>
            <a:t>Lakeview</a:t>
          </a:r>
        </a:p>
      </dsp:txBody>
      <dsp:txXfrm>
        <a:off x="3149500" y="1984"/>
        <a:ext cx="2030015" cy="1218009"/>
      </dsp:txXfrm>
    </dsp:sp>
    <dsp:sp modelId="{E4CE0E03-36A7-4658-A3EE-DD34584A943C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rgbClr val="FFC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 dirty="0">
              <a:solidFill>
                <a:schemeClr val="tx1"/>
              </a:solidFill>
            </a:rPr>
            <a:t>Agnes Davidson</a:t>
          </a:r>
        </a:p>
      </dsp:txBody>
      <dsp:txXfrm>
        <a:off x="916483" y="1422995"/>
        <a:ext cx="2030015" cy="1218009"/>
      </dsp:txXfrm>
    </dsp:sp>
    <dsp:sp modelId="{92566AA2-4B76-40D4-B600-21A75FD98A29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 dirty="0">
              <a:solidFill>
                <a:schemeClr val="tx1"/>
              </a:solidFill>
            </a:rPr>
            <a:t>Fleetwood </a:t>
          </a:r>
          <a:r>
            <a:rPr lang="en-CA" sz="2900" kern="1200" dirty="0" err="1">
              <a:solidFill>
                <a:schemeClr val="tx1"/>
              </a:solidFill>
            </a:rPr>
            <a:t>Bawden</a:t>
          </a:r>
          <a:endParaRPr lang="en-CA" sz="2900" kern="1200" dirty="0">
            <a:solidFill>
              <a:schemeClr val="tx1"/>
            </a:solidFill>
          </a:endParaRPr>
        </a:p>
      </dsp:txBody>
      <dsp:txXfrm>
        <a:off x="3149500" y="1422995"/>
        <a:ext cx="2030015" cy="1218009"/>
      </dsp:txXfrm>
    </dsp:sp>
    <dsp:sp modelId="{964CF39B-3E2A-4609-9BA2-5575FCE7EDE4}">
      <dsp:nvSpPr>
        <dsp:cNvPr id="0" name=""/>
        <dsp:cNvSpPr/>
      </dsp:nvSpPr>
      <dsp:spPr>
        <a:xfrm>
          <a:off x="2016224" y="2845990"/>
          <a:ext cx="2030015" cy="1218009"/>
        </a:xfrm>
        <a:prstGeom prst="rect">
          <a:avLst/>
        </a:prstGeom>
        <a:solidFill>
          <a:srgbClr val="FFFF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 dirty="0">
              <a:solidFill>
                <a:schemeClr val="tx1"/>
              </a:solidFill>
            </a:rPr>
            <a:t>Nicholas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tx1"/>
              </a:solidFill>
            </a:rPr>
            <a:t>Sheran</a:t>
          </a:r>
          <a:endParaRPr lang="en-CA" sz="2900" kern="1200" dirty="0">
            <a:solidFill>
              <a:schemeClr val="tx1"/>
            </a:solidFill>
          </a:endParaRPr>
        </a:p>
      </dsp:txBody>
      <dsp:txXfrm>
        <a:off x="2016224" y="2845990"/>
        <a:ext cx="2030015" cy="12180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E8CCE-92B7-4619-A559-D5CF3DF8E896}">
      <dsp:nvSpPr>
        <dsp:cNvPr id="0" name=""/>
        <dsp:cNvSpPr/>
      </dsp:nvSpPr>
      <dsp:spPr>
        <a:xfrm>
          <a:off x="0" y="0"/>
          <a:ext cx="1265765" cy="2031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Cross Country</a:t>
          </a:r>
          <a:endParaRPr lang="en-CA" sz="1700" kern="1200" dirty="0"/>
        </a:p>
      </dsp:txBody>
      <dsp:txXfrm>
        <a:off x="0" y="812799"/>
        <a:ext cx="1265765" cy="812799"/>
      </dsp:txXfrm>
    </dsp:sp>
    <dsp:sp modelId="{8BDEAA8D-922B-41CD-B151-3F199C37709E}">
      <dsp:nvSpPr>
        <dsp:cNvPr id="0" name=""/>
        <dsp:cNvSpPr/>
      </dsp:nvSpPr>
      <dsp:spPr>
        <a:xfrm>
          <a:off x="319438" y="215704"/>
          <a:ext cx="626887" cy="48908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F95DE-848F-41C0-A7B5-38D8539B59A9}">
      <dsp:nvSpPr>
        <dsp:cNvPr id="0" name=""/>
        <dsp:cNvSpPr/>
      </dsp:nvSpPr>
      <dsp:spPr>
        <a:xfrm>
          <a:off x="1303738" y="0"/>
          <a:ext cx="1265765" cy="203199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Volleyball</a:t>
          </a:r>
          <a:endParaRPr lang="en-CA" sz="1700" kern="1200" dirty="0"/>
        </a:p>
      </dsp:txBody>
      <dsp:txXfrm>
        <a:off x="1303738" y="812799"/>
        <a:ext cx="1265765" cy="812799"/>
      </dsp:txXfrm>
    </dsp:sp>
    <dsp:sp modelId="{5F38E56C-43B9-4494-9718-538C226367DE}">
      <dsp:nvSpPr>
        <dsp:cNvPr id="0" name=""/>
        <dsp:cNvSpPr/>
      </dsp:nvSpPr>
      <dsp:spPr>
        <a:xfrm>
          <a:off x="1635337" y="215704"/>
          <a:ext cx="557151" cy="50040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73F88C-387A-47A3-84B8-F5889BC3D1A3}">
      <dsp:nvSpPr>
        <dsp:cNvPr id="0" name=""/>
        <dsp:cNvSpPr/>
      </dsp:nvSpPr>
      <dsp:spPr>
        <a:xfrm>
          <a:off x="2607477" y="0"/>
          <a:ext cx="1265765" cy="2031999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Basketball</a:t>
          </a:r>
          <a:endParaRPr lang="en-CA" sz="1700" kern="1200" dirty="0"/>
        </a:p>
      </dsp:txBody>
      <dsp:txXfrm>
        <a:off x="2607477" y="812799"/>
        <a:ext cx="1265765" cy="812799"/>
      </dsp:txXfrm>
    </dsp:sp>
    <dsp:sp modelId="{31643C7E-3180-4025-A578-9CDC624C4092}">
      <dsp:nvSpPr>
        <dsp:cNvPr id="0" name=""/>
        <dsp:cNvSpPr/>
      </dsp:nvSpPr>
      <dsp:spPr>
        <a:xfrm>
          <a:off x="2925559" y="215701"/>
          <a:ext cx="645285" cy="50040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64E9F3-BBAF-4A59-A834-290D7E9F8AEB}">
      <dsp:nvSpPr>
        <dsp:cNvPr id="0" name=""/>
        <dsp:cNvSpPr/>
      </dsp:nvSpPr>
      <dsp:spPr>
        <a:xfrm>
          <a:off x="3911215" y="0"/>
          <a:ext cx="1265765" cy="2031999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Badminton</a:t>
          </a:r>
          <a:endParaRPr lang="en-CA" sz="1700" kern="1200" dirty="0"/>
        </a:p>
      </dsp:txBody>
      <dsp:txXfrm>
        <a:off x="3911215" y="812799"/>
        <a:ext cx="1265765" cy="812799"/>
      </dsp:txXfrm>
    </dsp:sp>
    <dsp:sp modelId="{88EC56C6-E3D5-468A-86FD-B66CF2DEDE88}">
      <dsp:nvSpPr>
        <dsp:cNvPr id="0" name=""/>
        <dsp:cNvSpPr/>
      </dsp:nvSpPr>
      <dsp:spPr>
        <a:xfrm>
          <a:off x="4271189" y="215704"/>
          <a:ext cx="545817" cy="48908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03290D-967F-4C7B-A4EB-B2516A69F44F}">
      <dsp:nvSpPr>
        <dsp:cNvPr id="0" name=""/>
        <dsp:cNvSpPr/>
      </dsp:nvSpPr>
      <dsp:spPr>
        <a:xfrm>
          <a:off x="5198815" y="0"/>
          <a:ext cx="1265765" cy="2031999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Track &amp; Field</a:t>
          </a:r>
          <a:endParaRPr lang="en-CA" sz="1700" kern="1200" dirty="0"/>
        </a:p>
      </dsp:txBody>
      <dsp:txXfrm>
        <a:off x="5198815" y="812799"/>
        <a:ext cx="1265765" cy="812799"/>
      </dsp:txXfrm>
    </dsp:sp>
    <dsp:sp modelId="{09A37DE3-327A-43CB-A003-697CD39BCB17}">
      <dsp:nvSpPr>
        <dsp:cNvPr id="0" name=""/>
        <dsp:cNvSpPr/>
      </dsp:nvSpPr>
      <dsp:spPr>
        <a:xfrm>
          <a:off x="5588441" y="215704"/>
          <a:ext cx="518791" cy="48908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16B472-1306-4BAF-B39F-2C431DE40F17}">
      <dsp:nvSpPr>
        <dsp:cNvPr id="0" name=""/>
        <dsp:cNvSpPr/>
      </dsp:nvSpPr>
      <dsp:spPr>
        <a:xfrm>
          <a:off x="259228" y="1625599"/>
          <a:ext cx="5962262" cy="30479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r">
              <a:defRPr sz="1200"/>
            </a:lvl1pPr>
          </a:lstStyle>
          <a:p>
            <a:fld id="{FDCA6554-08DF-485D-B6C5-27C8CA240975}" type="datetimeFigureOut">
              <a:rPr lang="en-CA" smtClean="0"/>
              <a:t>2020-04-29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6433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r">
              <a:defRPr sz="1200"/>
            </a:lvl1pPr>
          </a:lstStyle>
          <a:p>
            <a:fld id="{BA32010E-6361-463B-9903-0B4AA024F2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2153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" units="1/cm"/>
          <inkml:channelProperty channel="Y" name="resolution" value="40" units="1/cm"/>
          <inkml:channelProperty channel="T" name="resolution" value="1" units="1/dev"/>
        </inkml:channelProperties>
      </inkml:inkSource>
      <inkml:timestamp xml:id="ts0" timeString="2020-04-28T21:06:02.1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2588">
    <iact:property name="dataType"/>
    <iact:actionData xml:id="d0">
      <inkml:trace xmlns:inkml="http://www.w3.org/2003/InkML" xml:id="stk0" contextRef="#ctx0" brushRef="#br0">8570 9880 0,'-22'0'136,"0"0"-121,0 44-8,-1-44 12,23 22-15,-22-22 4,0 0 2,22 22-1,0 0 8,-22-22-13,22 23 13,-22-23 8,22 44-19,0-22 10,0 0 0,0 22-9,0-21 3,44 21-3,-44-22 2,44 0-2,-21 23 2,43-1-2,-66-22 2,66 44-3,45-21 4,-89-23-2,67 44 1,-45-66-4,0 23 6,-21-1-4,43 0 3,23 0-6,-67-22 6,0 22-2,44 0 4,-21-22-10,-23 0 10,44 0-7,-44 22 3,45-22 0,-1 23-1,-22-23 2,45 0-2,-23 22 2,23-22-2,-45 22 3,67 0-4,-22 0 4,-45-22-4,45 0 4,-45 22-3,44 0 3,-43-22-4,110 45 5,-111-45-6,89 22 5,0 0-5,-67-22 8,45 0-9,-67 0 5,111 0-2,-88 0 0,88 0 2,0 0-2,-111 0 3,89-22-4,-67 22 3,89-44-2,-88 44 2,132 0-2,-110 0 2,132 0-2,45 0 3,-133 0-3,199 22 2,-177 0-2,221 67 3,-221-67-4,177 22 5,-66 0-7,-133-22 10,66 1-11,-132-23 7,66 0-4,-67 0 4,67 0-4,-89 0 3,89 0-3,-44 0 2,-45 0 1,22 0-1,-43 0 0,21-23-1,22 23 2,1-22-1,-45 22 1,66 0-3,1-22 4,-45 22-4,67-22 5,-67 0-6,45 22 4,-45-22-2,45 22 4,-23-22-4,-22-1 3,1 1-6,-1 22 13,-44-22-7,22 22 12,-22-22 9,0 0 3,22 0-27,-22-1 19,0 1-5,0 0-3,0 0-8,0 0 5,0 0 2,0-23-3,-22 45-8,0-44 3,22 22-1,-22-22-1,0-1 10,0 45-9,22-22 0,-23 0 4,23 0 4,-22 0-12,0 0 7,0 22-6,-22-45 6,-23 1-6,45 22 6,-89-22-5,67 44 4,-44-45-4,65 45 4,-65-22-6,21 22 8,-43-22-7,-1 0 4,45 22-3,-67-22 4,88 22-3,-65 0 1,65 0 0,-110 0 0,22 0 0,67 0-1,-67 0 2,67 0-1,-89 0 3,88 0-7,-88 0 7,45 0-5,-68-23 4,-21-43-5,133 66 7,-156-22-7,156 0 6,-134 0-7,90-1 9,-90 1-9,-43-22 7,176 22-5,-154 0 3,132 0-2,-88-23 2,89 45-3,-134-22 1,178 22 2,-89 0-1,22 0-1,45 0 3,-45 0-2,89 0-2,-67 0 6,67 0-8,-88 0 7,-45 0-4,110 0 3,-88 0-3,89 0-1,-111 0 2,111 0 2,-67 0-5,45 0 6,-45 0-4,45 0 5,21 0-9,-21 0 4,22 0 1,-1 0 6,1 0-9,-23 0 7,23 0-8,0 0 1,0 0 3,-23 0 9,45 0-10,-22 0 5,22 22 3,-1-22-10,1 0 6,0 0-6,0 0 13,0 22-9,0-22 7,0 23-11,-23-23 6,45 22-6,-22-22 5,0 0-3,0 0 2,-22 0 6,21 0-7,1 0 0,0 0 0,-22 0 0,0 0 0,21 0-1,-43 0 3,22 0-3,22 0 3,-23 0-5,23 0 4,0 0-2,0 0 4,0 0 6,0 0-1,-1 0 13,1 0-12,-44 0-10,44 0 1,-23 0 1,23 0-2,-22 0 2,22 0 7,0 0 22,0 0-20,-1 0-9,1 0-3,0 0 5,0 0-6,0 0 11</inkml:trace>
    </iact:actionData>
  </iact:action>
  <iact:action type="add" startTime="26890">
    <iact:property name="dataType"/>
    <iact:actionData xml:id="d1">
      <inkml:trace xmlns:inkml="http://www.w3.org/2003/InkML" xml:id="stk1" contextRef="#ctx0" brushRef="#br0">8902 13490 0,'-22'0'23,"22"22"32,0 1-31,0-1-5,22 0-13,-22 0 6,0 0 5,44 0-13,-44 1 4,23-1 8,-1 0 0,-22 0-9,22-22 1,-22 22 0,22 0 0,0-22 0,0 22 1,45 23-2,-45-45 0,44 66 3,-44-66-4,111 67 5,-88-45-6,65 22 6,23-22-6,-89 0 6,89 23-6,-44-23 6,44 0-6,-67-22 6,89 22-6,-66 0 5,154 23-3,23-23 0,-199-22 2,154 22-2,-132 0 3,88 0-4,-111 0 5,67-22 1,-22 23-6,-89-23-1,89 22 5,-89-22-4,66 0 3,-43 22-3,65-22 3,-43 0-3,66 0 9,22 0-9,-89 0 4,111 0-8,-110 0 12,66 0-9,-67 0 6,111 0-6,-88 0 5,88 0-5,22 0 5,-110 0-4,88 0 2,-111 0 0,67 0-3,-66 0 5,88-22-4,0 0 5,-111 22-6,111-23 4,-111 1-2,67 0 3,-45 22-3,23-22 3,-45 22-5,111-22 6,-22 0-6,-44-1 10,22-43-11,-45 44 6,67 0-5,-67 22 6,45 0-6,22-22 1,-89-1 3,67 1 5,-67 22-12,45-22 13,-45 22-11,67 0 4,-89 0-1,66 0-2,1 0 6,-67 0-6,22 0 4,-21 0 1,-1 0 1,0 0-6,-22-22 153,0-22-122,-44 44-22,-1-45-6,23 23 5,-44 0-11,-1-22 11,-21-1-7,21 23 3,-66 0-3,23-22 3,43 44-4,-110-22 4,111 0-1,-111-1-2,88 1 3,-132-22 5,43 22 0,-21-23-8,133 45 2,-67-44 0,66 44-3,-66-22 5,67 22-4,-67 0 4,67 0-4,-89 0 3,-22 0-3,88 0 8,-88 0-8,110 0 3,-110 0-2,111 0 3,-89 0-5,-67 0 4,134 0-3,-89 0 3,110 0-2,-66 0 1,89 0 0,-89 0 7,67 0-14,-45 0 14,-22 0-14,67 0 13,-67 0-12,89 0 12,-112 0-13,112 0 11,-133 0-3,44 0-3,67 0 4,-45 0-5,45 0 6,-67 0-7,88 0 8,-65 0-6,43 0 4,-43 0-4,-68 0 4,112 0-3,-67-22 2,67 0-3,-45 0 5,67 22-6,-45-23 6,0 1-6,67 22 5,-66 0-4,88-22 0,-67 22 5,45-22-5,-22 22 4,0 0-5,-23 0 6,23 0-5,22-22 4,-23 22-4,1-22 4,22 22-3,0 0 4,-22 0-5,21 0 4,1-23-4,0 23 5,0 0-5,0 0 4,0 0 6,-23 0 0,23 0 2,0 0-4,0 0 74,0 0-71,0 0-2,22 23 2,-22-1-1,-1-22 0,23 22-1,0 0 49,-22-22-56,0 22 9,22 0 12,-22-22-15,22 23 4</inkml:trace>
    </iact:actionData>
  </iact:action>
  <iact:action type="add" startTime="32962">
    <iact:property name="dataType"/>
    <iact:actionData xml:id="d2">
      <inkml:trace xmlns:inkml="http://www.w3.org/2003/InkML" xml:id="stk2" contextRef="#ctx0" brushRef="#br0">6732 10345 0,'22'0'52,"0"0"-23,0 0-5,23 0-11,21-22-4,23 0 1,-45-1-1,89 1-1,-67 22 4,89-44-6,45 22 5,-68-23-4,-87 45 5,-1-22-5,-44 0 6,22 22-1,-22-22 19</inkml:trace>
    </iact:actionData>
  </iact:action>
  <iact:action type="add" startTime="33725">
    <iact:property name="dataType"/>
    <iact:actionData xml:id="d3">
      <inkml:trace xmlns:inkml="http://www.w3.org/2003/InkML" xml:id="stk3" contextRef="#ctx0" brushRef="#br0">9566 8994 0,'23'0'35,"-23"-23"-17,22 23-1,0 0 0,0 0-10,0-44 3,0 44-2,89-22 3,-22-44 0,43 21-3,-65 23 4,66-44-6,44 21 7,-133 23-5,45 0 3,-45 22 1</inkml:trace>
    </iact:actionData>
  </iact:action>
  <iact:action type="add" startTime="34801">
    <iact:property name="dataType"/>
    <iact:actionData xml:id="d4">
      <inkml:trace xmlns:inkml="http://www.w3.org/2003/InkML" xml:id="stk4" contextRef="#ctx0" brushRef="#br0">14992 15285 0,'22'0'58,"0"0"-5,0-23-37,23-21-7,-1 22 4,244-67-2,-244 67-2,89-44 2,-67 44-1,89-45 0,-88 45 2,-23 0-4,0-45 4,-21 23 8</inkml:trace>
    </iact:actionData>
  </iact:action>
  <iact:action type="add" startTime="35994">
    <iact:property name="dataType"/>
    <iact:actionData xml:id="d5">
      <inkml:trace xmlns:inkml="http://www.w3.org/2003/InkML" xml:id="stk5" contextRef="#ctx0" brushRef="#br0">17959 4652 0,'22'0'78,"45"0"-62,-45 0-3,111 0 0,-89 0-4,23 0 1,43 22 4,-65-22-7,43 22 5,-21-22 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2D61-7489-4CB3-8BDD-4713F8D8824B}" type="datetimeFigureOut">
              <a:rPr lang="en-CA" smtClean="0"/>
              <a:t>2020-04-29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9820-692A-4985-A739-1F0821549F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87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2D61-7489-4CB3-8BDD-4713F8D8824B}" type="datetimeFigureOut">
              <a:rPr lang="en-CA" smtClean="0"/>
              <a:t>2020-04-29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9820-692A-4985-A739-1F0821549F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3335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2D61-7489-4CB3-8BDD-4713F8D8824B}" type="datetimeFigureOut">
              <a:rPr lang="en-CA" smtClean="0"/>
              <a:t>2020-04-29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9820-692A-4985-A739-1F0821549F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677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2D61-7489-4CB3-8BDD-4713F8D8824B}" type="datetimeFigureOut">
              <a:rPr lang="en-CA" smtClean="0"/>
              <a:t>2020-04-29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9820-692A-4985-A739-1F0821549F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2754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2D61-7489-4CB3-8BDD-4713F8D8824B}" type="datetimeFigureOut">
              <a:rPr lang="en-CA" smtClean="0"/>
              <a:t>2020-04-29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9820-692A-4985-A739-1F0821549F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3088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2D61-7489-4CB3-8BDD-4713F8D8824B}" type="datetimeFigureOut">
              <a:rPr lang="en-CA" smtClean="0"/>
              <a:t>2020-04-29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9820-692A-4985-A739-1F0821549F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122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2D61-7489-4CB3-8BDD-4713F8D8824B}" type="datetimeFigureOut">
              <a:rPr lang="en-CA" smtClean="0"/>
              <a:t>2020-04-29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9820-692A-4985-A739-1F0821549F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566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2D61-7489-4CB3-8BDD-4713F8D8824B}" type="datetimeFigureOut">
              <a:rPr lang="en-CA" smtClean="0"/>
              <a:t>2020-04-29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9820-692A-4985-A739-1F0821549F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8172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2D61-7489-4CB3-8BDD-4713F8D8824B}" type="datetimeFigureOut">
              <a:rPr lang="en-CA" smtClean="0"/>
              <a:t>2020-04-29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9820-692A-4985-A739-1F0821549F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6274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2D61-7489-4CB3-8BDD-4713F8D8824B}" type="datetimeFigureOut">
              <a:rPr lang="en-CA" smtClean="0"/>
              <a:t>2020-04-29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9820-692A-4985-A739-1F0821549F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2775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2D61-7489-4CB3-8BDD-4713F8D8824B}" type="datetimeFigureOut">
              <a:rPr lang="en-CA" smtClean="0"/>
              <a:t>2020-04-29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9820-692A-4985-A739-1F0821549F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7236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52D61-7489-4CB3-8BDD-4713F8D8824B}" type="datetimeFigureOut">
              <a:rPr lang="en-CA" smtClean="0"/>
              <a:t>2020-04-29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69820-692A-4985-A739-1F0821549F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559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35.jpeg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34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2.xml"/><Relationship Id="rId11" Type="http://schemas.openxmlformats.org/officeDocument/2006/relationships/image" Target="../media/image33.jpeg"/><Relationship Id="rId5" Type="http://schemas.openxmlformats.org/officeDocument/2006/relationships/diagramData" Target="../diagrams/data2.xml"/><Relationship Id="rId15" Type="http://schemas.openxmlformats.org/officeDocument/2006/relationships/image" Target="../media/image5.png"/><Relationship Id="rId10" Type="http://schemas.openxmlformats.org/officeDocument/2006/relationships/image" Target="../media/image32.jpeg"/><Relationship Id="rId4" Type="http://schemas.openxmlformats.org/officeDocument/2006/relationships/image" Target="../media/image1.jpeg"/><Relationship Id="rId9" Type="http://schemas.microsoft.com/office/2007/relationships/diagramDrawing" Target="../diagrams/drawing2.xml"/><Relationship Id="rId1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jpeg"/><Relationship Id="rId12" Type="http://schemas.openxmlformats.org/officeDocument/2006/relationships/image" Target="../media/image45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9.JPG"/><Relationship Id="rId11" Type="http://schemas.openxmlformats.org/officeDocument/2006/relationships/image" Target="../media/image44.jpeg"/><Relationship Id="rId5" Type="http://schemas.openxmlformats.org/officeDocument/2006/relationships/image" Target="../media/image38.JP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8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10" Type="http://schemas.openxmlformats.org/officeDocument/2006/relationships/image" Target="../media/image5.png"/><Relationship Id="rId4" Type="http://schemas.openxmlformats.org/officeDocument/2006/relationships/image" Target="../media/image1.jpeg"/><Relationship Id="rId9" Type="http://schemas.openxmlformats.org/officeDocument/2006/relationships/image" Target="../media/image5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hyperlink" Target="http://www.lethsd.ab.ca/" TargetMode="Externa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57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microsoft.com/office/2011/relationships/inkAction" Target="../ink/inkAction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5" Type="http://schemas.openxmlformats.org/officeDocument/2006/relationships/image" Target="../media/image5.png"/><Relationship Id="rId10" Type="http://schemas.openxmlformats.org/officeDocument/2006/relationships/image" Target="../media/image13.JPG"/><Relationship Id="rId4" Type="http://schemas.openxmlformats.org/officeDocument/2006/relationships/image" Target="../media/image1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.jpeg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eg"/><Relationship Id="rId1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06" y="394553"/>
            <a:ext cx="1821170" cy="1128961"/>
          </a:xfrm>
          <a:prstGeom prst="rect">
            <a:avLst/>
          </a:prstGeom>
          <a:noFill/>
        </p:spPr>
      </p:pic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2124075" y="495948"/>
            <a:ext cx="489585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CA" b="1" dirty="0"/>
          </a:p>
          <a:p>
            <a:pPr algn="ctr" eaLnBrk="1" hangingPunct="1"/>
            <a:r>
              <a:rPr lang="en-CA" sz="2800" b="1" dirty="0"/>
              <a:t>GILBERT PATERSON MIDDLE SCHOOL</a:t>
            </a:r>
            <a:endParaRPr lang="en-CA" sz="2800" dirty="0"/>
          </a:p>
          <a:p>
            <a:pPr algn="ctr" eaLnBrk="1" hangingPunct="1"/>
            <a:r>
              <a:rPr lang="en-US" sz="2000" b="1" i="1" dirty="0"/>
              <a:t>2020-21</a:t>
            </a:r>
            <a:endParaRPr lang="en-CA" sz="2000" b="1" i="1" dirty="0"/>
          </a:p>
          <a:p>
            <a:pPr algn="ctr" eaLnBrk="1" hangingPunct="1"/>
            <a:r>
              <a:rPr lang="en-US" sz="2000" b="1" i="1" dirty="0"/>
              <a:t>Welcome to our newest Tigers!</a:t>
            </a:r>
            <a:endParaRPr lang="en-CA" sz="2000" b="1" i="1" dirty="0"/>
          </a:p>
        </p:txBody>
      </p:sp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755650" y="5300663"/>
            <a:ext cx="7632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755651" y="5300663"/>
            <a:ext cx="590458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/>
              <a:t>Gilbert Paterson Middle School provides a learning experience that promotes the development of academic, social and emotional, physical and artistic attributes unique to early adolescence.  </a:t>
            </a:r>
            <a:endParaRPr lang="en-CA" sz="1400" b="1" dirty="0"/>
          </a:p>
        </p:txBody>
      </p:sp>
      <p:pic>
        <p:nvPicPr>
          <p:cNvPr id="7" name="Picture 6" descr="C:\Users\constade\AppData\Local\Microsoft\Windows\Temporary Internet Files\Content.Outlook\EAHHJT35\IMG-20120919-0029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67695" y="1353413"/>
            <a:ext cx="2677933" cy="4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" y="333978"/>
            <a:ext cx="1800200" cy="1189536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9EEB5912-0099-47EA-9B56-E02AE353A7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80"/>
    </mc:Choice>
    <mc:Fallback xmlns="">
      <p:transition spd="slow" advTm="34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052736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dirty="0"/>
              <a:t>Athletics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08" y="188640"/>
            <a:ext cx="1639781" cy="1016516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71941694"/>
              </p:ext>
            </p:extLst>
          </p:nvPr>
        </p:nvGraphicFramePr>
        <p:xfrm>
          <a:off x="1259632" y="4509120"/>
          <a:ext cx="6480720" cy="2031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66" y="223989"/>
            <a:ext cx="2588219" cy="1719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94" y="206976"/>
            <a:ext cx="2613822" cy="1736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88913"/>
            <a:ext cx="2604984" cy="1730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388913"/>
            <a:ext cx="2666288" cy="1771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00" y="2213835"/>
            <a:ext cx="2879668" cy="191352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777A6E5-D26F-45D3-869D-A01F2D564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6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99"/>
    </mc:Choice>
    <mc:Fallback xmlns="">
      <p:transition spd="slow" advTm="37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12974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6700" dirty="0"/>
              <a:t>Lunch Hour</a:t>
            </a:r>
            <a:endParaRPr lang="en-CA" sz="6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409" y="188640"/>
            <a:ext cx="1633870" cy="1018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510">
            <a:off x="383526" y="444759"/>
            <a:ext cx="2032000" cy="152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7" y="564672"/>
            <a:ext cx="2211043" cy="1658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3" y="4954176"/>
            <a:ext cx="2520479" cy="1674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798" y="2041312"/>
            <a:ext cx="3149391" cy="20927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56" y="2059236"/>
            <a:ext cx="3256680" cy="21640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9" y="3503096"/>
            <a:ext cx="3499390" cy="2155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1" y="3676386"/>
            <a:ext cx="2276759" cy="15128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54" y="4599132"/>
            <a:ext cx="2610120" cy="195759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FF166EB-D68C-4FE3-9802-94BF912FF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2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69"/>
    </mc:Choice>
    <mc:Fallback xmlns="">
      <p:transition spd="slow" advTm="20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2576" y="19740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Middle School – It’s all new… 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60648"/>
            <a:ext cx="1639781" cy="1016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2353052" cy="23530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0848"/>
            <a:ext cx="1368916" cy="1368916"/>
          </a:xfrm>
          <a:prstGeom prst="rect">
            <a:avLst/>
          </a:prstGeom>
        </p:spPr>
      </p:pic>
      <p:pic>
        <p:nvPicPr>
          <p:cNvPr id="6148" name="Picture 4" descr="http://14ofbh43mhks2blp6o3lj28g.wpengine.netdna-cdn.com/wp-content/uploads/2014/01/school-bu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984" y="1720791"/>
            <a:ext cx="2968624" cy="176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mages.clipartpanda.com/grove-clipart-9TRR7gxac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78" y="4270246"/>
            <a:ext cx="2120726" cy="212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wtps.org/cms/lib8/NJ01912980/Centricity/Domain/1215/homework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28894"/>
            <a:ext cx="2541662" cy="254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59832" y="1628800"/>
            <a:ext cx="288032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Lockers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Busses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Lunch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Homework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Questions?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i="1" dirty="0"/>
              <a:t>It’s not scary!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361608C-3280-432D-A7EB-13BD8D33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4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68"/>
    </mc:Choice>
    <mc:Fallback xmlns="">
      <p:transition spd="slow" advTm="32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4"/>
          <a:srcRect r="56749"/>
          <a:stretch/>
        </p:blipFill>
        <p:spPr bwMode="auto">
          <a:xfrm>
            <a:off x="323528" y="764704"/>
            <a:ext cx="5328592" cy="35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46865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Home Communication </a:t>
            </a:r>
            <a:endParaRPr lang="en-CA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1844824"/>
            <a:ext cx="3731113" cy="4868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31386"/>
            <a:ext cx="1801239" cy="1116605"/>
          </a:xfrm>
          <a:prstGeom prst="rect">
            <a:avLst/>
          </a:prstGeom>
        </p:spPr>
      </p:pic>
      <p:pic>
        <p:nvPicPr>
          <p:cNvPr id="7" name="Picture 4" descr="https://lh3.ggpht.com/lSLM0xhCA1RZOwaQcjhlwmsvaIQYaP3c5qbDKCgLALhydrgExnaSKZdGa8S3YtRuVA=w3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44" y="5085184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42716" y="5189420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Follow us on Twitter</a:t>
            </a:r>
          </a:p>
          <a:p>
            <a:endParaRPr lang="en-US" b="1" i="1" dirty="0"/>
          </a:p>
          <a:p>
            <a:r>
              <a:rPr lang="en-US" sz="2400" b="1" dirty="0"/>
              <a:t>@GilbertPaterson</a:t>
            </a:r>
            <a:endParaRPr lang="en-CA" sz="2400" b="1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C36523F-B383-42A3-AEB7-FB4D93AEB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26"/>
    </mc:Choice>
    <mc:Fallback xmlns="">
      <p:transition spd="slow" advTm="27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4057650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pic>
        <p:nvPicPr>
          <p:cNvPr id="6" name="Picture 5"/>
          <p:cNvPicPr/>
          <p:nvPr/>
        </p:nvPicPr>
        <p:blipFill rotWithShape="1">
          <a:blip r:embed="rId4"/>
          <a:srcRect l="3632" t="13976" r="61377" b="6263"/>
          <a:stretch/>
        </p:blipFill>
        <p:spPr bwMode="auto">
          <a:xfrm>
            <a:off x="4399219" y="1359642"/>
            <a:ext cx="4608512" cy="3862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9592" y="147758"/>
            <a:ext cx="590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Communication – Marks, Attendance &amp; Fees</a:t>
            </a:r>
            <a:endParaRPr lang="en-CA" sz="3200" dirty="0"/>
          </a:p>
        </p:txBody>
      </p:sp>
      <p:pic>
        <p:nvPicPr>
          <p:cNvPr id="2050" name="Picture 2" descr="http://scasecondary.ca/uploads/266/powerschool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61" y="1366364"/>
            <a:ext cx="3852374" cy="22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7758"/>
            <a:ext cx="1801239" cy="11166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7184" y="5455804"/>
            <a:ext cx="6192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PowerSchool – marks, attendance</a:t>
            </a:r>
          </a:p>
          <a:p>
            <a:r>
              <a:rPr lang="en-US" b="1" i="1" dirty="0"/>
              <a:t>School Cash Online – all school purchases and fees</a:t>
            </a:r>
          </a:p>
          <a:p>
            <a:r>
              <a:rPr lang="en-US" b="1" i="1" dirty="0"/>
              <a:t>School Connects – Safe Arrival – online attendance and app </a:t>
            </a:r>
            <a:endParaRPr lang="en-CA" b="1" i="1" dirty="0"/>
          </a:p>
        </p:txBody>
      </p:sp>
      <p:pic>
        <p:nvPicPr>
          <p:cNvPr id="2054" name="Picture 6" descr="http://ddsb.ca/Parents/SafeArrival/PublishingImages/Pages/default/SchoolConnects_Trans_Lett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61" y="4002024"/>
            <a:ext cx="3850257" cy="119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4D33D3A-4F99-4732-B57F-CA31D6FE4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3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1"/>
    </mc:Choice>
    <mc:Fallback xmlns="">
      <p:transition spd="slow" advTm="18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7" y="10601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First Day</a:t>
            </a:r>
            <a:br>
              <a:rPr lang="en-US" dirty="0"/>
            </a:br>
            <a:r>
              <a:rPr lang="en-US" dirty="0"/>
              <a:t>Tuesday Sept 1, 2020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07" y="104890"/>
            <a:ext cx="1639781" cy="10165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2276872"/>
            <a:ext cx="7344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8:00 – 8:10	- Grade 6 students arrive through front door. Grade 7/8</a:t>
            </a:r>
          </a:p>
          <a:p>
            <a:r>
              <a:rPr lang="en-US" dirty="0"/>
              <a:t>                                      students will arrive after lunch.</a:t>
            </a:r>
          </a:p>
          <a:p>
            <a:r>
              <a:rPr lang="en-US" dirty="0"/>
              <a:t>8:10 – 8:30	- Grade 6 students go to the small gym where they will</a:t>
            </a:r>
          </a:p>
          <a:p>
            <a:r>
              <a:rPr lang="en-US" dirty="0"/>
              <a:t>                                      find out who their teacher is and start their day!</a:t>
            </a:r>
          </a:p>
          <a:p>
            <a:r>
              <a:rPr lang="en-US" dirty="0"/>
              <a:t>8:30 – 10:45             - Grade 6 students will get their timetables, lockers and </a:t>
            </a:r>
          </a:p>
          <a:p>
            <a:r>
              <a:rPr lang="en-US" dirty="0"/>
              <a:t>                                      tour the school to see where their classes are. They will </a:t>
            </a:r>
          </a:p>
          <a:p>
            <a:r>
              <a:rPr lang="en-US" dirty="0"/>
              <a:t>                                      spend time in their dyads and meet new classmates</a:t>
            </a:r>
          </a:p>
          <a:p>
            <a:r>
              <a:rPr lang="en-US" dirty="0"/>
              <a:t>                                      and school staff.</a:t>
            </a:r>
          </a:p>
          <a:p>
            <a:r>
              <a:rPr lang="en-US" dirty="0"/>
              <a:t>10:45 - 11:30            - Grade 6 opening day kick off assembly!</a:t>
            </a:r>
          </a:p>
          <a:p>
            <a:r>
              <a:rPr lang="en-US" dirty="0"/>
              <a:t>11:35-12:10              - Grade 6 – Lunch – Small gym – after lunch, students </a:t>
            </a:r>
          </a:p>
          <a:p>
            <a:r>
              <a:rPr lang="en-US" dirty="0"/>
              <a:t>                                      continue their day in their grade 6 dyads.</a:t>
            </a:r>
          </a:p>
          <a:p>
            <a:r>
              <a:rPr lang="en-US" dirty="0"/>
              <a:t>12:20                         - Grade 7/8 students arrive for lockers / timetables, etc.</a:t>
            </a:r>
          </a:p>
          <a:p>
            <a:r>
              <a:rPr lang="en-US" dirty="0"/>
              <a:t>2:00-2:50                  - School wide first day assembly</a:t>
            </a:r>
          </a:p>
          <a:p>
            <a:r>
              <a:rPr lang="en-US" dirty="0"/>
              <a:t>3:00		- All students are dismissed. Busses do run for those</a:t>
            </a:r>
          </a:p>
          <a:p>
            <a:r>
              <a:rPr lang="en-US" dirty="0"/>
              <a:t>		  that qualify. </a:t>
            </a:r>
            <a:r>
              <a:rPr lang="en-US" dirty="0">
                <a:hlinkClick r:id="rId5"/>
              </a:rPr>
              <a:t>http://www.lethsd.ab.ca/</a:t>
            </a:r>
            <a:endParaRPr lang="en-US" dirty="0"/>
          </a:p>
          <a:p>
            <a:r>
              <a:rPr lang="en-US" dirty="0"/>
              <a:t>All classes begin on Wednesday!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 rot="20841528">
            <a:off x="228690" y="588855"/>
            <a:ext cx="312207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Welcome</a:t>
            </a:r>
          </a:p>
        </p:txBody>
      </p:sp>
      <p:sp>
        <p:nvSpPr>
          <p:cNvPr id="9" name="Rectangle 8"/>
          <p:cNvSpPr/>
          <p:nvPr/>
        </p:nvSpPr>
        <p:spPr>
          <a:xfrm rot="762186">
            <a:off x="5631300" y="670138"/>
            <a:ext cx="34681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6000" b="0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Bienvenue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AB3D322-9970-483B-8145-71C4D8FE0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9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3"/>
    </mc:Choice>
    <mc:Fallback xmlns="">
      <p:transition spd="slow" advTm="36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124075" y="188913"/>
            <a:ext cx="4895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CA" b="1" dirty="0"/>
          </a:p>
          <a:p>
            <a:pPr algn="ctr" eaLnBrk="1" hangingPunct="1"/>
            <a:r>
              <a:rPr lang="en-CA" b="1" dirty="0"/>
              <a:t>GILBERT PATERSON MIDDLE SCHOOL</a:t>
            </a:r>
            <a:endParaRPr lang="en-CA" dirty="0"/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755650" y="5300663"/>
            <a:ext cx="7632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467054" y="5484019"/>
            <a:ext cx="599042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/>
              <a:t>Gilbert Paterson Middle School provides a learning experience that promotes the development of academic, social and emotional, physical and artistic attributes unique to early adolescence</a:t>
            </a:r>
            <a:endParaRPr lang="en-CA" sz="1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44824"/>
            <a:ext cx="3498323" cy="2168644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B9844633-E610-4D52-891E-E9A0471909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6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9"/>
    </mc:Choice>
    <mc:Fallback xmlns="">
      <p:transition spd="slow" advTm="35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makes the transition to grade 6 successful?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7811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Trusting, nurturing relationships with classroom teacher,  peers and other adults</a:t>
            </a:r>
          </a:p>
          <a:p>
            <a:r>
              <a:rPr lang="en-US" dirty="0"/>
              <a:t>Inclusive, caring learning environment</a:t>
            </a:r>
          </a:p>
          <a:p>
            <a:r>
              <a:rPr lang="en-US" dirty="0"/>
              <a:t>Programs and services to promote and support social / emotional wellness and mindfulness </a:t>
            </a:r>
          </a:p>
          <a:p>
            <a:r>
              <a:rPr lang="en-US" dirty="0"/>
              <a:t>Wide variety of educational programming to support different levels of literacy / numeracy</a:t>
            </a:r>
          </a:p>
          <a:p>
            <a:r>
              <a:rPr lang="en-US" dirty="0"/>
              <a:t>Opportunities to explore interests through options, clubs, fine arts, sports and activities</a:t>
            </a:r>
          </a:p>
          <a:p>
            <a:endParaRPr lang="en-US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804154"/>
            <a:ext cx="1284132" cy="796046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5832BAA-AF05-4092-A078-83A7A0191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2"/>
    </mc:Choice>
    <mc:Fallback xmlns="">
      <p:transition spd="slow" advTm="30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06" y="394553"/>
            <a:ext cx="1821170" cy="112896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620688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Our Admin / Office Team </a:t>
            </a:r>
            <a:endParaRPr lang="en-CA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6228184" y="2060848"/>
            <a:ext cx="27242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Mr. Christiansen</a:t>
            </a:r>
          </a:p>
          <a:p>
            <a:pPr algn="ctr"/>
            <a:r>
              <a:rPr lang="en-US" i="1" dirty="0"/>
              <a:t>Principal / Gr. 8 Admin</a:t>
            </a:r>
          </a:p>
          <a:p>
            <a:pPr algn="ctr"/>
            <a:endParaRPr lang="en-US" i="1" dirty="0"/>
          </a:p>
          <a:p>
            <a:pPr algn="ctr"/>
            <a:r>
              <a:rPr lang="en-US" b="1" dirty="0"/>
              <a:t>Mr. Brunner</a:t>
            </a:r>
          </a:p>
          <a:p>
            <a:pPr algn="ctr"/>
            <a:r>
              <a:rPr lang="en-US" i="1" dirty="0"/>
              <a:t>Vice Principal / Gr. 7 Admin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Mme. Thorsen </a:t>
            </a:r>
          </a:p>
          <a:p>
            <a:pPr algn="ctr"/>
            <a:r>
              <a:rPr lang="en-US" i="1" dirty="0"/>
              <a:t>Vice Principal / Gr. 6 Admin</a:t>
            </a:r>
          </a:p>
          <a:p>
            <a:pPr algn="ctr"/>
            <a:endParaRPr lang="en-US" i="1" dirty="0"/>
          </a:p>
          <a:p>
            <a:pPr algn="ctr"/>
            <a:r>
              <a:rPr lang="en-US" b="1" i="1" dirty="0"/>
              <a:t>Mrs. Wilson</a:t>
            </a:r>
          </a:p>
          <a:p>
            <a:pPr algn="ctr"/>
            <a:r>
              <a:rPr lang="en-US" i="1" dirty="0"/>
              <a:t>Office Administrator</a:t>
            </a:r>
          </a:p>
          <a:p>
            <a:pPr algn="ctr"/>
            <a:endParaRPr lang="en-US" i="1" dirty="0"/>
          </a:p>
          <a:p>
            <a:pPr algn="ctr"/>
            <a:r>
              <a:rPr lang="en-US" b="1" i="1" dirty="0"/>
              <a:t>Mrs. Wegner</a:t>
            </a:r>
          </a:p>
          <a:p>
            <a:pPr algn="ctr"/>
            <a:r>
              <a:rPr lang="en-US" dirty="0"/>
              <a:t>Office Admin/Front Desk</a:t>
            </a:r>
          </a:p>
          <a:p>
            <a:endParaRPr lang="en-CA" dirty="0"/>
          </a:p>
        </p:txBody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4D69FE2-5C9E-492E-AC3A-BCB8136B6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5" y="1772816"/>
            <a:ext cx="5663089" cy="4247317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0F53BBA-146B-4DC5-9651-924EF11B8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9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60"/>
    </mc:Choice>
    <mc:Fallback xmlns="">
      <p:transition spd="slow" advTm="28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889903"/>
            <a:ext cx="2304256" cy="142843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43608" y="112749"/>
            <a:ext cx="7308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Our Counselling Team </a:t>
            </a:r>
            <a:endParaRPr lang="en-CA" sz="6000" dirty="0"/>
          </a:p>
        </p:txBody>
      </p:sp>
      <p:sp>
        <p:nvSpPr>
          <p:cNvPr id="2" name="TextBox 1"/>
          <p:cNvSpPr txBox="1"/>
          <p:nvPr/>
        </p:nvSpPr>
        <p:spPr>
          <a:xfrm>
            <a:off x="6312407" y="3581549"/>
            <a:ext cx="2520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Classroom lessons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Conflict and friendship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Small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School wide wellness themes</a:t>
            </a:r>
            <a:endParaRPr lang="en-CA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1492006"/>
            <a:ext cx="5383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Mrs. Smith – Family School Liaison Counsellor</a:t>
            </a:r>
          </a:p>
          <a:p>
            <a:r>
              <a:rPr lang="en-US" sz="2000" b="1" dirty="0"/>
              <a:t>Ms. Oviatt – Teacher Counsellor</a:t>
            </a:r>
            <a:endParaRPr lang="en-CA" sz="2000" b="1" dirty="0"/>
          </a:p>
        </p:txBody>
      </p:sp>
      <p:pic>
        <p:nvPicPr>
          <p:cNvPr id="8" name="Picture 7" descr="A person holding a dog&#10;&#10;Description automatically generated">
            <a:extLst>
              <a:ext uri="{FF2B5EF4-FFF2-40B4-BE49-F238E27FC236}">
                <a16:creationId xmlns:a16="http://schemas.microsoft.com/office/drawing/2014/main" id="{BB3776D1-B5BE-4646-82BD-BF43AC564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442752"/>
            <a:ext cx="4003296" cy="300247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1636470-F3D8-46A0-9BBA-191E9F5B0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3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9"/>
    </mc:Choice>
    <mc:Fallback xmlns="">
      <p:transition spd="slow" advTm="23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29182115"/>
              </p:ext>
            </p:extLst>
          </p:nvPr>
        </p:nvGraphicFramePr>
        <p:xfrm>
          <a:off x="-684584" y="90872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04048" y="911139"/>
            <a:ext cx="388843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2020-21</a:t>
            </a:r>
          </a:p>
          <a:p>
            <a:pPr algn="ctr"/>
            <a:r>
              <a:rPr lang="en-US" b="1" i="1" u="sng" dirty="0"/>
              <a:t>ENGLISH PROGRAM</a:t>
            </a:r>
          </a:p>
          <a:p>
            <a:pPr algn="ctr"/>
            <a:endParaRPr lang="en-US" b="1" i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3 dyads (6 classrooms)</a:t>
            </a:r>
          </a:p>
          <a:p>
            <a:r>
              <a:rPr lang="en-US" b="1" dirty="0"/>
              <a:t>      Math / Science and LA / Social</a:t>
            </a:r>
          </a:p>
          <a:p>
            <a:r>
              <a:rPr lang="en-US" b="1" dirty="0"/>
              <a:t>      Teachers in each dyad</a:t>
            </a:r>
          </a:p>
          <a:p>
            <a:endParaRPr lang="en-US" b="1" dirty="0"/>
          </a:p>
          <a:p>
            <a:pPr algn="ctr"/>
            <a:r>
              <a:rPr lang="en-US" b="1" i="1" u="sng" dirty="0"/>
              <a:t>FRENCH IMMERSION</a:t>
            </a:r>
          </a:p>
          <a:p>
            <a:endParaRPr lang="en-US" b="1" i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 dyad ( 2 classrooms)</a:t>
            </a:r>
          </a:p>
          <a:p>
            <a:r>
              <a:rPr lang="en-US" b="1" dirty="0"/>
              <a:t>      Math / Science and LA / Social</a:t>
            </a:r>
          </a:p>
          <a:p>
            <a:r>
              <a:rPr lang="en-US" b="1" dirty="0"/>
              <a:t>      Teachers in each dyad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 homeroom (4 core classes)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      </a:t>
            </a:r>
          </a:p>
          <a:p>
            <a:endParaRPr lang="en-US" b="1" dirty="0"/>
          </a:p>
          <a:p>
            <a:endParaRPr lang="en-US" b="1" dirty="0"/>
          </a:p>
          <a:p>
            <a:endParaRPr lang="en-CA" b="1" i="1" u="sng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DC06E1-501E-403E-BC06-2906BF82A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2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01"/>
    </mc:Choice>
    <mc:Fallback xmlns="">
      <p:transition spd="slow" advTm="26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2411760" y="257455"/>
            <a:ext cx="47885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/>
              <a:t>A Grade 6 Week Timetable</a:t>
            </a:r>
            <a:r>
              <a:rPr lang="en-US" sz="2800" dirty="0"/>
              <a:t> </a:t>
            </a:r>
            <a:endParaRPr lang="en-CA" sz="2800" dirty="0"/>
          </a:p>
        </p:txBody>
      </p:sp>
      <p:sp>
        <p:nvSpPr>
          <p:cNvPr id="4205" name="Rectangle 562"/>
          <p:cNvSpPr>
            <a:spLocks noChangeArrowheads="1"/>
          </p:cNvSpPr>
          <p:nvPr/>
        </p:nvSpPr>
        <p:spPr bwMode="auto">
          <a:xfrm>
            <a:off x="-9525" y="6594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488032"/>
              </p:ext>
            </p:extLst>
          </p:nvPr>
        </p:nvGraphicFramePr>
        <p:xfrm>
          <a:off x="899592" y="908720"/>
          <a:ext cx="7272807" cy="54296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0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14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3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29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58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05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Bells Mon-</a:t>
                      </a:r>
                      <a:r>
                        <a:rPr lang="en-CA" sz="1200" dirty="0" err="1">
                          <a:effectLst/>
                        </a:rPr>
                        <a:t>Thur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Monday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Tuesday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Wednesday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Thursday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Friday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Bells Fri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1</a:t>
                      </a:r>
                      <a:endParaRPr lang="en-CA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8:10-9:00</a:t>
                      </a:r>
                      <a:endParaRPr lang="en-CA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800" dirty="0">
                          <a:effectLst/>
                        </a:rPr>
                        <a:t>50mins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CA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MATH 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CA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MATH 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CA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</a:rPr>
                        <a:t>HEALTH 6</a:t>
                      </a:r>
                      <a:endParaRPr lang="en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CA" sz="9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chemeClr val="bg1"/>
                          </a:solidFill>
                          <a:effectLst/>
                        </a:rPr>
                        <a:t>8:10-9:05</a:t>
                      </a:r>
                      <a:endParaRPr lang="en-CA" sz="9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2</a:t>
                      </a:r>
                      <a:endParaRPr lang="en-CA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9:00-9:50</a:t>
                      </a:r>
                      <a:endParaRPr lang="en-CA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800" dirty="0">
                          <a:effectLst/>
                        </a:rPr>
                        <a:t>50mins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</a:t>
                      </a:r>
                      <a:endParaRPr lang="en-CA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</a:t>
                      </a:r>
                      <a:endParaRPr lang="en-CA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CA" sz="9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chemeClr val="bg1"/>
                          </a:solidFill>
                          <a:effectLst/>
                        </a:rPr>
                        <a:t>9:05-10:00</a:t>
                      </a:r>
                      <a:endParaRPr lang="en-CA" sz="9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6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9:50-9:55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 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10:00-10:05</a:t>
                      </a:r>
                      <a:endParaRPr lang="en-CA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3</a:t>
                      </a:r>
                      <a:endParaRPr lang="en-CA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9:55-10:45</a:t>
                      </a:r>
                      <a:endParaRPr lang="en-CA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800" dirty="0">
                          <a:effectLst/>
                        </a:rPr>
                        <a:t>50mins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CA" sz="9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chemeClr val="bg1"/>
                          </a:solidFill>
                          <a:effectLst/>
                        </a:rPr>
                        <a:t>10:05-11:00</a:t>
                      </a:r>
                      <a:endParaRPr lang="en-CA" sz="9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4</a:t>
                      </a:r>
                      <a:endParaRPr lang="en-CA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10:45-11:35</a:t>
                      </a:r>
                      <a:endParaRPr lang="en-CA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800" dirty="0">
                          <a:effectLst/>
                        </a:rPr>
                        <a:t>50mins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Codemakers</a:t>
                      </a:r>
                      <a:endParaRPr lang="en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Codemakers</a:t>
                      </a:r>
                      <a:endParaRPr lang="en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Codemakers</a:t>
                      </a:r>
                      <a:endParaRPr lang="en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b="1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CA" sz="900" b="0" dirty="0">
                        <a:effectLst/>
                      </a:endParaRPr>
                    </a:p>
                  </a:txBody>
                  <a:tcPr marL="57335" marR="57335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chemeClr val="bg1"/>
                          </a:solidFill>
                          <a:effectLst/>
                        </a:rPr>
                        <a:t>4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chemeClr val="bg1"/>
                          </a:solidFill>
                          <a:effectLst/>
                        </a:rPr>
                        <a:t>11:00-12:00</a:t>
                      </a:r>
                      <a:endParaRPr lang="en-CA" sz="9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11:35-12:12</a:t>
                      </a:r>
                      <a:endParaRPr lang="en-CA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800" dirty="0">
                          <a:effectLst/>
                        </a:rPr>
                        <a:t>40mins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LUNCH</a:t>
                      </a:r>
                      <a:endParaRPr lang="en-CA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LUNCH</a:t>
                      </a:r>
                      <a:endParaRPr lang="en-CA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LUNCH</a:t>
                      </a:r>
                      <a:endParaRPr lang="en-CA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LUNCH</a:t>
                      </a:r>
                      <a:endParaRPr lang="en-CA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800" dirty="0">
                          <a:effectLst/>
                        </a:rPr>
                        <a:t> 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 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5 </a:t>
                      </a:r>
                      <a:endParaRPr lang="en-CA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12:20-1:20</a:t>
                      </a:r>
                      <a:endParaRPr lang="en-CA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800" dirty="0">
                          <a:effectLst/>
                        </a:rPr>
                        <a:t>60mins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900" b="1" dirty="0">
                          <a:effectLst/>
                        </a:rPr>
                        <a:t>DEAR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</a:t>
                      </a:r>
                      <a:endParaRPr lang="en-CA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</a:rPr>
                        <a:t> </a:t>
                      </a:r>
                      <a:r>
                        <a:rPr lang="en-CA" sz="900" b="1" dirty="0">
                          <a:effectLst/>
                        </a:rPr>
                        <a:t>DEAR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BAND</a:t>
                      </a:r>
                      <a:endParaRPr lang="en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900" b="1" dirty="0">
                          <a:effectLst/>
                        </a:rPr>
                        <a:t>DEAR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BAND</a:t>
                      </a:r>
                      <a:endParaRPr lang="en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</a:rPr>
                        <a:t> </a:t>
                      </a:r>
                      <a:r>
                        <a:rPr lang="en-CA" sz="900" b="1" dirty="0">
                          <a:effectLst/>
                        </a:rPr>
                        <a:t>DEAR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BAND</a:t>
                      </a:r>
                      <a:endParaRPr lang="en-CA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FFFF0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900" dirty="0">
                          <a:effectLst/>
                        </a:rPr>
                        <a:t> 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900" dirty="0">
                          <a:effectLst/>
                        </a:rPr>
                        <a:t> 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900" dirty="0">
                          <a:effectLst/>
                        </a:rPr>
                        <a:t> 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6</a:t>
                      </a:r>
                      <a:endParaRPr lang="en-CA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1:20-2:10</a:t>
                      </a:r>
                      <a:endParaRPr lang="en-CA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800" dirty="0">
                          <a:effectLst/>
                        </a:rPr>
                        <a:t>50mins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1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92D05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7</a:t>
                      </a:r>
                      <a:endParaRPr lang="en-CA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2:10-3:00</a:t>
                      </a:r>
                      <a:endParaRPr lang="en-CA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800" dirty="0">
                          <a:effectLst/>
                        </a:rPr>
                        <a:t>50mins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CA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LA 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SCI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900" b="1" dirty="0">
                          <a:solidFill>
                            <a:schemeClr val="bg1"/>
                          </a:solidFill>
                          <a:effectLst/>
                        </a:rPr>
                        <a:t>Collaborative Wednesday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900" b="1" dirty="0">
                          <a:solidFill>
                            <a:schemeClr val="bg1"/>
                          </a:solidFill>
                          <a:effectLst/>
                        </a:rPr>
                        <a:t>(2:10-3:00)</a:t>
                      </a:r>
                      <a:endParaRPr lang="en-CA" sz="9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SS</a:t>
                      </a: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5" marR="57335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CA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8374538-DD15-4A60-B9F2-B2A710FDC6E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23520" y="1674720"/>
              <a:ext cx="4281480" cy="3828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8374538-DD15-4A60-B9F2-B2A710FDC6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14160" y="1665360"/>
                <a:ext cx="4300200" cy="38469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5C78C05-10B8-4BDC-81A2-08957E08E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3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34"/>
    </mc:Choice>
    <mc:Fallback xmlns="">
      <p:transition spd="slow" advTm="65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9852" y="1124744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Options </a:t>
            </a:r>
            <a:endParaRPr lang="en-CA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0648"/>
            <a:ext cx="1584176" cy="9820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945" y="4492146"/>
            <a:ext cx="2456497" cy="1842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1679" y="4492145"/>
            <a:ext cx="2456498" cy="1842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2731" y="4492146"/>
            <a:ext cx="2456497" cy="1842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5218" y="4449683"/>
            <a:ext cx="2456498" cy="18423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0" y="210116"/>
            <a:ext cx="2313198" cy="15338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99" y="2140407"/>
            <a:ext cx="2163093" cy="1622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9" y="2140407"/>
            <a:ext cx="2197647" cy="16482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620" y="2119876"/>
            <a:ext cx="2168212" cy="16261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8661" y="2400135"/>
            <a:ext cx="1819029" cy="12087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68536"/>
            <a:ext cx="2339752" cy="1554754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7A818A3-1280-46CF-ACE2-69BD640CB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62"/>
    </mc:Choice>
    <mc:Fallback xmlns="">
      <p:transition spd="slow" advTm="45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0091" y="1916832"/>
            <a:ext cx="33843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/>
              <a:t>Option choice instructions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 over the option descriptions in your booklet.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out the PowerSchool option selection instructions sent to you on May 8th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will receive 6 option choices throughout the year.</a:t>
            </a:r>
          </a:p>
          <a:p>
            <a:r>
              <a:rPr lang="en-US" dirty="0"/>
              <a:t>      Full year options fill 3 choices.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 are not in a full year option, choose 8-10 single term options you are interested in taking.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401D43-2937-4458-A457-5CE3BF23D6BD}"/>
              </a:ext>
            </a:extLst>
          </p:cNvPr>
          <p:cNvSpPr txBox="1"/>
          <p:nvPr/>
        </p:nvSpPr>
        <p:spPr>
          <a:xfrm>
            <a:off x="5072126" y="1605741"/>
            <a:ext cx="33843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PHD is not an option and does not take up an option space. Please note that space may be limited for grade 6 students.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 your option choices in PowerSchool by May 15th </a:t>
            </a:r>
            <a:endParaRPr lang="en-CA" dirty="0"/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07E30AA-E727-4B4A-9B1E-DC3DFA841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88640"/>
            <a:ext cx="3606726" cy="222140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DF920F3-D286-4B0F-9447-3CA930C98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88"/>
    </mc:Choice>
    <mc:Fallback xmlns="">
      <p:transition spd="slow" advTm="55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51" y="2608363"/>
            <a:ext cx="3142584" cy="20882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9144" y="0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dirty="0"/>
              <a:t>Fine Arts and Clubs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85489"/>
            <a:ext cx="1639781" cy="1016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93532"/>
            <a:ext cx="2773652" cy="1843078"/>
          </a:xfrm>
          <a:prstGeom prst="rect">
            <a:avLst/>
          </a:prstGeom>
        </p:spPr>
      </p:pic>
      <p:pic>
        <p:nvPicPr>
          <p:cNvPr id="1026" name="8EF0326E-508B-4275-B516-A37BC1ABB919" descr="8EF0326E-508B-4275-B516-A37BC1ABB9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36607"/>
            <a:ext cx="1983588" cy="148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76" y="1978558"/>
            <a:ext cx="3059832" cy="2039888"/>
          </a:xfrm>
          <a:prstGeom prst="rect">
            <a:avLst/>
          </a:prstGeom>
        </p:spPr>
      </p:pic>
      <p:pic>
        <p:nvPicPr>
          <p:cNvPr id="1028" name="31BC5FE2-2BA2-43CE-A9EA-11E367E720D7" descr="31BC5FE2-2BA2-43CE-A9EA-11E367E720D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051" y="3789040"/>
            <a:ext cx="3816085" cy="286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67" y="2643271"/>
            <a:ext cx="2483768" cy="1650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090" y="4487598"/>
            <a:ext cx="2826977" cy="1878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8" y="1268760"/>
            <a:ext cx="2649159" cy="176035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53C3DD8-3D0F-493A-BD32-AF9FD6828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2" name="Picture 11" descr="A picture containing table, sitting, man, woman&#10;&#10;Description automatically generated">
            <a:extLst>
              <a:ext uri="{FF2B5EF4-FFF2-40B4-BE49-F238E27FC236}">
                <a16:creationId xmlns:a16="http://schemas.microsoft.com/office/drawing/2014/main" id="{37FBA780-75DF-41B1-AC60-C212734C37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81" y="997753"/>
            <a:ext cx="2411760" cy="16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41"/>
    </mc:Choice>
    <mc:Fallback xmlns="">
      <p:transition spd="slow" advTm="52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E5DD588509F04D99594A9462B5705D" ma:contentTypeVersion="0" ma:contentTypeDescription="Create a new document." ma:contentTypeScope="" ma:versionID="b1288689db3e893fe29a9adabcd63a4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8036BC-CBC4-404D-A440-F5659E989DF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1128112-C94B-4438-95A4-F7127B9F8E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D11A645-9F86-4759-9F42-C601FE3221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2695</TotalTime>
  <Words>752</Words>
  <Application>Microsoft Office PowerPoint</Application>
  <PresentationFormat>On-screen Show (4:3)</PresentationFormat>
  <Paragraphs>246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What makes the transition to grade 6 successful?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Lunch Hour</vt:lpstr>
      <vt:lpstr>Middle School – It’s all new… </vt:lpstr>
      <vt:lpstr>PowerPoint Presentation</vt:lpstr>
      <vt:lpstr>PowerPoint Presentation</vt:lpstr>
      <vt:lpstr>First Day Tuesday Sept 1, 2020</vt:lpstr>
      <vt:lpstr>PowerPoint Presentation</vt:lpstr>
    </vt:vector>
  </TitlesOfParts>
  <Company>Lethbridge School District #51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Deborah Constable Principle</dc:title>
  <dc:creator>Catherine Stewart</dc:creator>
  <cp:lastModifiedBy>Darryl Christiansen</cp:lastModifiedBy>
  <cp:revision>110</cp:revision>
  <cp:lastPrinted>2020-04-27T16:54:04Z</cp:lastPrinted>
  <dcterms:created xsi:type="dcterms:W3CDTF">2012-04-19T14:25:34Z</dcterms:created>
  <dcterms:modified xsi:type="dcterms:W3CDTF">2020-04-29T18:02:48Z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0x01010015E5DD588509F04D99594A9462B5705D</vt:lpwstr>
  </property>
</Properties>
</file>